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1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7772400" cy="10058400"/>
  <p:notesSz cx="6858000" cy="9144000"/>
  <p:embeddedFontLst>
    <p:embeddedFont>
      <p:font typeface="Arial Nova Cond" panose="020B050602020202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DM Sans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72556" rtl="0" eaLnBrk="1" latinLnBrk="0" hangingPunct="1">
      <a:defRPr sz="1914" kern="1200">
        <a:solidFill>
          <a:schemeClr val="tx1"/>
        </a:solidFill>
        <a:latin typeface="+mn-lt"/>
        <a:ea typeface="+mn-ea"/>
        <a:cs typeface="+mn-cs"/>
      </a:defRPr>
    </a:lvl1pPr>
    <a:lvl2pPr marL="486278" algn="l" defTabSz="972556" rtl="0" eaLnBrk="1" latinLnBrk="0" hangingPunct="1">
      <a:defRPr sz="1914" kern="1200">
        <a:solidFill>
          <a:schemeClr val="tx1"/>
        </a:solidFill>
        <a:latin typeface="+mn-lt"/>
        <a:ea typeface="+mn-ea"/>
        <a:cs typeface="+mn-cs"/>
      </a:defRPr>
    </a:lvl2pPr>
    <a:lvl3pPr marL="972556" algn="l" defTabSz="972556" rtl="0" eaLnBrk="1" latinLnBrk="0" hangingPunct="1">
      <a:defRPr sz="1914" kern="1200">
        <a:solidFill>
          <a:schemeClr val="tx1"/>
        </a:solidFill>
        <a:latin typeface="+mn-lt"/>
        <a:ea typeface="+mn-ea"/>
        <a:cs typeface="+mn-cs"/>
      </a:defRPr>
    </a:lvl3pPr>
    <a:lvl4pPr marL="1458834" algn="l" defTabSz="972556" rtl="0" eaLnBrk="1" latinLnBrk="0" hangingPunct="1">
      <a:defRPr sz="1914" kern="1200">
        <a:solidFill>
          <a:schemeClr val="tx1"/>
        </a:solidFill>
        <a:latin typeface="+mn-lt"/>
        <a:ea typeface="+mn-ea"/>
        <a:cs typeface="+mn-cs"/>
      </a:defRPr>
    </a:lvl4pPr>
    <a:lvl5pPr marL="1945112" algn="l" defTabSz="972556" rtl="0" eaLnBrk="1" latinLnBrk="0" hangingPunct="1">
      <a:defRPr sz="1914" kern="1200">
        <a:solidFill>
          <a:schemeClr val="tx1"/>
        </a:solidFill>
        <a:latin typeface="+mn-lt"/>
        <a:ea typeface="+mn-ea"/>
        <a:cs typeface="+mn-cs"/>
      </a:defRPr>
    </a:lvl5pPr>
    <a:lvl6pPr marL="2431390" algn="l" defTabSz="972556" rtl="0" eaLnBrk="1" latinLnBrk="0" hangingPunct="1">
      <a:defRPr sz="1914" kern="1200">
        <a:solidFill>
          <a:schemeClr val="tx1"/>
        </a:solidFill>
        <a:latin typeface="+mn-lt"/>
        <a:ea typeface="+mn-ea"/>
        <a:cs typeface="+mn-cs"/>
      </a:defRPr>
    </a:lvl6pPr>
    <a:lvl7pPr marL="2917668" algn="l" defTabSz="972556" rtl="0" eaLnBrk="1" latinLnBrk="0" hangingPunct="1">
      <a:defRPr sz="1914" kern="1200">
        <a:solidFill>
          <a:schemeClr val="tx1"/>
        </a:solidFill>
        <a:latin typeface="+mn-lt"/>
        <a:ea typeface="+mn-ea"/>
        <a:cs typeface="+mn-cs"/>
      </a:defRPr>
    </a:lvl7pPr>
    <a:lvl8pPr marL="3403945" algn="l" defTabSz="972556" rtl="0" eaLnBrk="1" latinLnBrk="0" hangingPunct="1">
      <a:defRPr sz="1914" kern="1200">
        <a:solidFill>
          <a:schemeClr val="tx1"/>
        </a:solidFill>
        <a:latin typeface="+mn-lt"/>
        <a:ea typeface="+mn-ea"/>
        <a:cs typeface="+mn-cs"/>
      </a:defRPr>
    </a:lvl8pPr>
    <a:lvl9pPr marL="3890223" algn="l" defTabSz="972556" rtl="0" eaLnBrk="1" latinLnBrk="0" hangingPunct="1">
      <a:defRPr sz="19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E55F3D-7D13-44C6-868B-11A944CD9490}" v="3" dt="2022-08-17T11:22:58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5" autoAdjust="0"/>
    <p:restoredTop sz="90920" autoAdjust="0"/>
  </p:normalViewPr>
  <p:slideViewPr>
    <p:cSldViewPr snapToGrid="0" showGuides="1">
      <p:cViewPr varScale="1">
        <p:scale>
          <a:sx n="91" d="100"/>
          <a:sy n="91" d="100"/>
        </p:scale>
        <p:origin x="3832" y="184"/>
      </p:cViewPr>
      <p:guideLst/>
    </p:cSldViewPr>
  </p:slideViewPr>
  <p:outlineViewPr>
    <p:cViewPr>
      <p:scale>
        <a:sx n="33" d="100"/>
        <a:sy n="33" d="100"/>
      </p:scale>
      <p:origin x="0" y="-81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4E67C-CA59-4276-BD6F-D8F641EFD5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D76B3-3BB0-4173-BAA1-50FF7D78D6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9A339-DA9F-46E1-AE55-934B479887CF}" type="datetimeFigureOut">
              <a:rPr lang="en-GB" smtClean="0"/>
              <a:t>23/08/2022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BF24C-AB60-4E75-A276-2C2E6371DE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5CDEA-6CAD-447C-989C-214D1A329C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DD613-CE1F-41DE-8369-2C5589D8E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877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9A7B3-DD87-4EAC-A7A4-56484EE23FFE}" type="datetimeFigureOut">
              <a:rPr lang="en-GB" smtClean="0"/>
              <a:t>23/08/2022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73275" y="674688"/>
            <a:ext cx="2711450" cy="3509962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0055" y="4400550"/>
            <a:ext cx="6237890" cy="406818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85189-C0D5-420A-84D9-076C922BF4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5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2556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1pPr>
    <a:lvl2pPr marL="191448" algn="l" defTabSz="972556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2pPr>
    <a:lvl3pPr marL="382896" algn="l" defTabSz="972556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3pPr>
    <a:lvl4pPr marL="574344" algn="l" defTabSz="972556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4pPr>
    <a:lvl5pPr marL="765792" algn="l" defTabSz="972556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5pPr>
    <a:lvl6pPr marL="2431390" algn="l" defTabSz="972556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6pPr>
    <a:lvl7pPr marL="2917668" algn="l" defTabSz="972556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7pPr>
    <a:lvl8pPr marL="3403945" algn="l" defTabSz="972556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8pPr>
    <a:lvl9pPr marL="3890223" algn="l" defTabSz="972556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Blue/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71CD2B-EA35-40FF-B238-F97C273EC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933" y="7577044"/>
            <a:ext cx="3350536" cy="1328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57" b="0" spc="-28" baseline="0">
                <a:solidFill>
                  <a:schemeClr val="bg1"/>
                </a:solidFill>
                <a:latin typeface="+mn-lt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305677" indent="0" algn="ctr">
              <a:buNone/>
              <a:defRPr sz="914"/>
            </a:lvl6pPr>
            <a:lvl7pPr marL="1566813" indent="0" algn="ctr">
              <a:buNone/>
              <a:defRPr sz="914"/>
            </a:lvl7pPr>
            <a:lvl8pPr marL="1827948" indent="0" algn="ctr">
              <a:buNone/>
              <a:defRPr sz="914"/>
            </a:lvl8pPr>
            <a:lvl9pPr marL="2089084" indent="0" algn="ctr">
              <a:buNone/>
              <a:defRPr sz="914"/>
            </a:lvl9pPr>
          </a:lstStyle>
          <a:p>
            <a:pPr lvl="0"/>
            <a:r>
              <a:rPr lang="en-GB" dirty="0"/>
              <a:t>Subtitle goes here and can flow across multiple lines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307397" y="9296173"/>
            <a:ext cx="215532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8E5E5C-7C29-4572-942E-E1F5D8630BA9}"/>
              </a:ext>
            </a:extLst>
          </p:cNvPr>
          <p:cNvCxnSpPr>
            <a:cxnSpLocks/>
          </p:cNvCxnSpPr>
          <p:nvPr userDrawn="1"/>
        </p:nvCxnSpPr>
        <p:spPr>
          <a:xfrm>
            <a:off x="431070" y="3480859"/>
            <a:ext cx="6910262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933" y="4297326"/>
            <a:ext cx="4595454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5026" b="1" cap="all" spc="-28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362EEC-EAB7-4EC3-B55A-F964218AC12C}"/>
              </a:ext>
            </a:extLst>
          </p:cNvPr>
          <p:cNvSpPr>
            <a:spLocks/>
          </p:cNvSpPr>
          <p:nvPr userDrawn="1"/>
        </p:nvSpPr>
        <p:spPr>
          <a:xfrm>
            <a:off x="5307397" y="4297326"/>
            <a:ext cx="2155321" cy="3538439"/>
          </a:xfrm>
          <a:prstGeom prst="roundRect">
            <a:avLst>
              <a:gd name="adj" fmla="val 46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50777E-4889-4EBF-B7E4-13697C8B8DD3}"/>
              </a:ext>
            </a:extLst>
          </p:cNvPr>
          <p:cNvSpPr/>
          <p:nvPr userDrawn="1"/>
        </p:nvSpPr>
        <p:spPr>
          <a:xfrm>
            <a:off x="5307397" y="4297326"/>
            <a:ext cx="2155321" cy="3538439"/>
          </a:xfrm>
          <a:prstGeom prst="roundRect">
            <a:avLst>
              <a:gd name="adj" fmla="val 4646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C18DC4-79C8-4FCE-8739-0C205C4A38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46283" y="4893280"/>
            <a:ext cx="1333857" cy="1131518"/>
          </a:xfrm>
          <a:prstGeom prst="rect">
            <a:avLst/>
          </a:prstGeom>
        </p:spPr>
        <p:txBody>
          <a:bodyPr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E7D107C-C3E7-4E24-885C-3FAC284E0B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6283" y="6024798"/>
            <a:ext cx="1333857" cy="738381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029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DD/MM/YYYY</a:t>
            </a:r>
          </a:p>
        </p:txBody>
      </p:sp>
    </p:spTree>
    <p:extLst>
      <p:ext uri="{BB962C8B-B14F-4D97-AF65-F5344CB8AC3E}">
        <p14:creationId xmlns:p14="http://schemas.microsoft.com/office/powerpoint/2010/main" val="340131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42" presetClass="path" presetSubtype="0" accel="40000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 p14:bounceEnd="60000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 p14:bounceEnd="60000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 p14:bounceEnd="60000">
                                          <p:cBhvr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375E-6 7.40741E-7 L -0.00768 -0.01204 " pathEditMode="relative" rAng="0" ptsTypes="AA" p14:bounceEnd="60000">
                          <p:cBhvr>
                            <p:cTn dur="500" fill="hold"/>
                            <p:tgtEl>
                              <p:spTgt spid="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375E-6 7.40741E-7 L -0.00768 -0.01204 " pathEditMode="relative" rAng="0" ptsTypes="AA" p14:bounceEnd="60000">
                          <p:cBhvr>
                            <p:cTn dur="500" fill="hold"/>
                            <p:tgtEl>
                              <p:spTgt spid="2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42" presetClass="path" presetSubtype="0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7.40741E-7 L -0.00768 -0.01204 " pathEditMode="relative" rAng="0" ptsTypes="AA">
                          <p:cBhvr>
                            <p:cTn dur="500" fill="hold"/>
                            <p:tgtEl>
                              <p:spTgt spid="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7.40741E-7 L -0.00768 -0.01204 " pathEditMode="relative" rAng="0" ptsTypes="AA">
                          <p:cBhvr>
                            <p:cTn dur="500" fill="hold"/>
                            <p:tgtEl>
                              <p:spTgt spid="2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Agenda - Ta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03937" y="9296173"/>
            <a:ext cx="165878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16200000">
            <a:off x="-2925807" y="4908297"/>
            <a:ext cx="7454292" cy="729045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6569" b="1" cap="all" spc="-285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362EEC-EAB7-4EC3-B55A-F964218AC12C}"/>
              </a:ext>
            </a:extLst>
          </p:cNvPr>
          <p:cNvSpPr>
            <a:spLocks/>
          </p:cNvSpPr>
          <p:nvPr userDrawn="1"/>
        </p:nvSpPr>
        <p:spPr>
          <a:xfrm>
            <a:off x="2861013" y="832146"/>
            <a:ext cx="4577417" cy="8167397"/>
          </a:xfrm>
          <a:prstGeom prst="roundRect">
            <a:avLst>
              <a:gd name="adj" fmla="val 269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50777E-4889-4EBF-B7E4-13697C8B8DD3}"/>
              </a:ext>
            </a:extLst>
          </p:cNvPr>
          <p:cNvSpPr/>
          <p:nvPr userDrawn="1"/>
        </p:nvSpPr>
        <p:spPr>
          <a:xfrm>
            <a:off x="2861013" y="832146"/>
            <a:ext cx="4577417" cy="8167397"/>
          </a:xfrm>
          <a:prstGeom prst="roundRect">
            <a:avLst>
              <a:gd name="adj" fmla="val 2481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AFE8CBB3-8747-4BCA-91E4-9EECD7F26B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7087" y="3096089"/>
            <a:ext cx="1658781" cy="6200086"/>
          </a:xfrm>
          <a:prstGeom prst="rect">
            <a:avLst/>
          </a:prstGeom>
        </p:spPr>
      </p:pic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1F466586-155D-4DF0-8BFC-D25610FFD6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0500" y="1545673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one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6C818BAC-BF90-4C27-8A0F-88FE8FFF65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1758" y="2212619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652992AE-B841-4875-9F50-CC30671AD04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754084" y="2390880"/>
            <a:ext cx="573750" cy="2112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1D868A4C-88B1-4941-8DC4-42DC777A19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0500" y="3003501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two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973892D7-D360-4C61-BFF8-FCC1DD338A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01758" y="367044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08DFCC01-369C-4A4D-8229-D812CE83647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754084" y="3848708"/>
            <a:ext cx="573750" cy="2112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05D19EDD-379A-436F-8843-AA5AF83E71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0500" y="4461328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three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48" name="Text Placeholder 22">
            <a:extLst>
              <a:ext uri="{FF2B5EF4-FFF2-40B4-BE49-F238E27FC236}">
                <a16:creationId xmlns:a16="http://schemas.microsoft.com/office/drawing/2014/main" id="{1583336F-EBCB-4E96-9979-54F44AE588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01758" y="5128273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705D1F72-FCB1-442E-B3BE-EF57ACF70C9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54084" y="5306535"/>
            <a:ext cx="573750" cy="2112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489A00E6-D923-480F-93B7-F655E6B6962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60500" y="5919154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four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9D7BF1AC-41C4-475C-9287-9BFD5FEE8F7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01758" y="6586100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7DF5D64E-8F11-4ACA-894B-93DB911E27C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754084" y="6764362"/>
            <a:ext cx="573750" cy="2112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69BE427D-89D0-4051-800D-09636E56487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60500" y="7376981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five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6EB6F3DE-53D1-4B78-98B6-1499C1E4C80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1758" y="804392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28C28852-4484-4CEA-B958-A7B12350075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754084" y="8222188"/>
            <a:ext cx="573750" cy="2112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C957CDFC-6B92-4BBA-83B1-8A10F4C1B5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36858" y="2086516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01</a:t>
            </a:r>
          </a:p>
        </p:txBody>
      </p:sp>
      <p:sp>
        <p:nvSpPr>
          <p:cNvPr id="57" name="Text Placeholder 22">
            <a:extLst>
              <a:ext uri="{FF2B5EF4-FFF2-40B4-BE49-F238E27FC236}">
                <a16:creationId xmlns:a16="http://schemas.microsoft.com/office/drawing/2014/main" id="{782546CD-FACA-4D2C-BFF2-E0EF62ADEC8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36858" y="3544343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02</a:t>
            </a:r>
          </a:p>
        </p:txBody>
      </p:sp>
      <p:sp>
        <p:nvSpPr>
          <p:cNvPr id="58" name="Text Placeholder 22">
            <a:extLst>
              <a:ext uri="{FF2B5EF4-FFF2-40B4-BE49-F238E27FC236}">
                <a16:creationId xmlns:a16="http://schemas.microsoft.com/office/drawing/2014/main" id="{595F363A-2F78-47A8-B087-AFC401002E8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36858" y="5002171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03</a:t>
            </a:r>
          </a:p>
        </p:txBody>
      </p:sp>
      <p:sp>
        <p:nvSpPr>
          <p:cNvPr id="59" name="Text Placeholder 22">
            <a:extLst>
              <a:ext uri="{FF2B5EF4-FFF2-40B4-BE49-F238E27FC236}">
                <a16:creationId xmlns:a16="http://schemas.microsoft.com/office/drawing/2014/main" id="{87AB11B2-E166-480B-B861-A686669580D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436858" y="6459997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04</a:t>
            </a:r>
          </a:p>
        </p:txBody>
      </p:sp>
      <p:sp>
        <p:nvSpPr>
          <p:cNvPr id="60" name="Text Placeholder 22">
            <a:extLst>
              <a:ext uri="{FF2B5EF4-FFF2-40B4-BE49-F238E27FC236}">
                <a16:creationId xmlns:a16="http://schemas.microsoft.com/office/drawing/2014/main" id="{5FA2C487-022B-44AD-B162-C00BD630C77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6858" y="7917823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66586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59259E-6 L -0.00768 -0.0120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3.7037E-6 L -0.00768 -0.01203 " pathEditMode="relative" rAng="0" ptsTypes="AA" p14:bounceEnd="60000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81481E-6 L -0.00768 -0.01204 " pathEditMode="relative" rAng="0" ptsTypes="AA" p14:bounceEnd="60000">
                                          <p:cBhvr>
                                            <p:cTn id="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1.11111E-6 L -0.00768 -0.01204 " pathEditMode="relative" rAng="0" ptsTypes="AA" p14:bounceEnd="60000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2.59259E-6 L -0.00768 -0.01203 " pathEditMode="relative" rAng="0" ptsTypes="AA" p14:bounceEnd="60000">
                                          <p:cBhvr>
                                            <p:cTn id="1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1.48148E-6 L -0.00768 -0.01204 " pathEditMode="relative" rAng="0" ptsTypes="AA" p14:bounceEnd="60000">
                                          <p:cBhvr>
                                            <p:cTn id="1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1.48148E-6 L -0.00768 -0.01204 " pathEditMode="relative" rAng="0" ptsTypes="AA" p14:bounceEnd="60000">
                                          <p:cBhvr>
                                            <p:cTn id="1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4.07407E-6 L -0.00768 -0.01204 " pathEditMode="relative" rAng="0" ptsTypes="AA" p14:bounceEnd="60000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1.11111E-6 L -0.00768 -0.01204 " pathEditMode="relative" rAng="0" ptsTypes="AA" p14:bounceEnd="60000">
                                          <p:cBhvr>
                                            <p:cTn id="2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3.33333E-6 L -0.00768 -0.01203 " pathEditMode="relative" rAng="0" ptsTypes="AA" p14:bounceEnd="60000">
                                          <p:cBhvr>
                                            <p:cTn id="2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6 L -0.00768 -0.01204 " pathEditMode="relative" rAng="0" ptsTypes="AA" p14:bounceEnd="60000">
                                          <p:cBhvr>
                                            <p:cTn id="2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96296E-6 L -0.00768 -0.01204 " pathEditMode="relative" rAng="0" ptsTypes="AA" p14:bounceEnd="60000">
                                          <p:cBhvr>
                                            <p:cTn id="2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3.7037E-7 L -0.00768 -0.01204 " pathEditMode="relative" rAng="0" ptsTypes="AA" p14:bounceEnd="60000">
                                          <p:cBhvr>
                                            <p:cTn id="3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-0.00768 -0.01203 " pathEditMode="relative" rAng="0" ptsTypes="AA" p14:bounceEnd="60000">
                                          <p:cBhvr>
                                            <p:cTn id="3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81481E-6 L -0.00768 -0.01203 " pathEditMode="relative" rAng="0" ptsTypes="AA" p14:bounceEnd="60000">
                                          <p:cBhvr>
                                            <p:cTn id="3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59259E-6 L -0.00768 -0.01204 " pathEditMode="relative" rAng="0" ptsTypes="AA" p14:bounceEnd="60000">
                                          <p:cBhvr>
                                            <p:cTn id="3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81481E-6 L -0.00768 -0.01204 " pathEditMode="relative" rAng="0" ptsTypes="AA" p14:bounceEnd="60000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59259E-6 L -0.00768 -0.01203 " pathEditMode="relative" rAng="0" ptsTypes="AA" p14:bounceEnd="60000">
                                          <p:cBhvr>
                                            <p:cTn id="4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022E-16 L -0.00768 -0.01204 " pathEditMode="relative" rAng="0" ptsTypes="AA" p14:bounceEnd="60000">
                                          <p:cBhvr>
                                            <p:cTn id="4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1.11111E-6 L -0.00768 -0.01204 " pathEditMode="relative" rAng="0" ptsTypes="AA" p14:bounceEnd="60000">
                                          <p:cBhvr>
                                            <p:cTn id="4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6 L -0.00768 -0.01204 " pathEditMode="relative" rAng="0" ptsTypes="AA" p14:bounceEnd="60000">
                                          <p:cBhvr>
                                            <p:cTn id="4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-3.7037E-6 L -0.00768 -0.01203 " pathEditMode="relative" rAng="0" ptsTypes="AA" p14:bounceEnd="60000">
                          <p:cBhvr>
                            <p:cTn dur="500" fill="hold"/>
                            <p:tgtEl>
                              <p:spTgt spid="2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3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9" grpId="0" animBg="1"/>
          <p:bldP spid="4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-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4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5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4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6" grpId="0" animBg="1"/>
          <p:bldP spid="4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1.48148E-6 L -0.00768 -0.01204 " pathEditMode="relative" rAng="0" ptsTypes="AA" p14:bounceEnd="60000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-1.48148E-6 L -0.00768 -0.01204 " pathEditMode="relative" rAng="0" ptsTypes="AA" p14:bounceEnd="60000">
                          <p:cBhvr>
                            <p:cTn dur="500" fill="hold"/>
                            <p:tgtEl>
                              <p:spTgt spid="4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9" grpId="0" animBg="1"/>
          <p:bldP spid="5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4.07407E-6 L -0.00768 -0.01204 " pathEditMode="relative" rAng="0" ptsTypes="AA" p14:bounceEnd="60000">
                          <p:cBhvr>
                            <p:cTn dur="500" fill="hold"/>
                            <p:tgtEl>
                              <p:spTgt spid="5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5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2" grpId="0" animBg="1"/>
          <p:bldP spid="5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-3.33333E-6 L -0.00768 -0.01203 " pathEditMode="relative" rAng="0" ptsTypes="AA" p14:bounceEnd="60000">
                          <p:cBhvr>
                            <p:cTn dur="500" fill="hold"/>
                            <p:tgtEl>
                              <p:spTgt spid="5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5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5" grpId="0" animBg="1"/>
          <p:bldP spid="5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3.33333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5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3.33333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5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3.33333E-6 -1.11022E-16 L -0.00768 -0.01204 " pathEditMode="relative" rAng="0" ptsTypes="AA" p14:bounceEnd="60000">
                          <p:cBhvr>
                            <p:cTn dur="500" fill="hold"/>
                            <p:tgtEl>
                              <p:spTgt spid="5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3.33333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5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3.33333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6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59259E-6 L -0.00768 -0.0120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0769 -0.01204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81481E-6 L -0.00768 -0.01204 " pathEditMode="relative" rAng="0" ptsTypes="AA">
                                          <p:cBhvr>
                                            <p:cTn id="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7.40741E-7 L -0.00769 -0.01204 " pathEditMode="relative" rAng="0" ptsTypes="AA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2.59259E-6 L -0.00768 -0.01203 " pathEditMode="relative" rAng="0" ptsTypes="AA">
                                          <p:cBhvr>
                                            <p:cTn id="1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3.33333E-6 L -0.00769 -0.01204 " pathEditMode="relative" rAng="0" ptsTypes="AA">
                                          <p:cBhvr>
                                            <p:cTn id="1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1.48148E-6 L -0.00768 -0.01204 " pathEditMode="relative" rAng="0" ptsTypes="AA">
                                          <p:cBhvr>
                                            <p:cTn id="1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4.07407E-6 L -0.00769 -0.01203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1.11111E-6 L -0.00768 -0.01204 " pathEditMode="relative" rAng="0" ptsTypes="AA">
                                          <p:cBhvr>
                                            <p:cTn id="2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1.48148E-6 L -0.00769 -0.01204 " pathEditMode="relative" rAng="0" ptsTypes="AA">
                                          <p:cBhvr>
                                            <p:cTn id="2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6 L -0.00768 -0.01204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96296E-6 L -0.00768 -0.01204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3.7037E-7 L -0.00768 -0.01204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2.22222E-6 L -0.00768 -0.01203 " pathEditMode="relative" rAng="0" ptsTypes="AA">
                                          <p:cBhvr>
                                            <p:cTn id="3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4.81481E-6 L -0.00768 -0.01203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59259E-6 L -0.00768 -0.01204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81481E-6 L -0.00768 -0.01204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59259E-6 L -0.00768 -0.01203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022E-16 L -0.00768 -0.01204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1.11111E-6 L -0.00768 -0.01204 " pathEditMode="relative" rAng="0" ptsTypes="AA">
                                          <p:cBhvr>
                                            <p:cTn id="4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6 L -0.00768 -0.01204 " pathEditMode="relative" rAng="0" ptsTypes="AA">
                                          <p:cBhvr>
                                            <p:cTn id="4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-3.7037E-7 L -0.00769 -0.01204 " pathEditMode="relative" rAng="0" ptsTypes="AA">
                          <p:cBhvr>
                            <p:cTn dur="500" fill="hold"/>
                            <p:tgtEl>
                              <p:spTgt spid="2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4.81481E-6 L -0.00768 -0.01204 " pathEditMode="relative" rAng="0" ptsTypes="AA">
                          <p:cBhvr>
                            <p:cTn dur="500" fill="hold"/>
                            <p:tgtEl>
                              <p:spTgt spid="3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9" grpId="0" animBg="1"/>
          <p:bldP spid="4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7.40741E-7 L -0.00769 -0.01204 " pathEditMode="relative" rAng="0" ptsTypes="AA">
                          <p:cBhvr>
                            <p:cTn dur="500" fill="hold"/>
                            <p:tgtEl>
                              <p:spTgt spid="4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5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-2.59259E-6 L -0.00768 -0.01203 " pathEditMode="relative" rAng="0" ptsTypes="AA">
                          <p:cBhvr>
                            <p:cTn dur="500" fill="hold"/>
                            <p:tgtEl>
                              <p:spTgt spid="4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6" grpId="0" animBg="1"/>
          <p:bldP spid="4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3.33333E-6 L -0.00769 -0.01204 " pathEditMode="relative" rAng="0" ptsTypes="AA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-1.48148E-6 L -0.00768 -0.01204 " pathEditMode="relative" rAng="0" ptsTypes="AA">
                          <p:cBhvr>
                            <p:cTn dur="500" fill="hold"/>
                            <p:tgtEl>
                              <p:spTgt spid="4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9" grpId="0" animBg="1"/>
          <p:bldP spid="5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-4.07407E-6 L -0.00769 -0.01203 " pathEditMode="relative" rAng="0" ptsTypes="AA">
                          <p:cBhvr>
                            <p:cTn dur="500" fill="hold"/>
                            <p:tgtEl>
                              <p:spTgt spid="5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1.11111E-6 L -0.00768 -0.01204 " pathEditMode="relative" rAng="0" ptsTypes="AA">
                          <p:cBhvr>
                            <p:cTn dur="500" fill="hold"/>
                            <p:tgtEl>
                              <p:spTgt spid="5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2" grpId="0" animBg="1"/>
          <p:bldP spid="5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-1.48148E-6 L -0.00769 -0.01204 " pathEditMode="relative" rAng="0" ptsTypes="AA">
                          <p:cBhvr>
                            <p:cTn dur="500" fill="hold"/>
                            <p:tgtEl>
                              <p:spTgt spid="5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3.7037E-6 L -0.00768 -0.01204 " pathEditMode="relative" rAng="0" ptsTypes="AA">
                          <p:cBhvr>
                            <p:cTn dur="500" fill="hold"/>
                            <p:tgtEl>
                              <p:spTgt spid="5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5" grpId="0" animBg="1"/>
          <p:bldP spid="5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4.81481E-6 L -0.00768 -0.01204 " pathEditMode="relative" rAng="0" ptsTypes="AA">
                          <p:cBhvr>
                            <p:cTn dur="500" fill="hold"/>
                            <p:tgtEl>
                              <p:spTgt spid="5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-2.59259E-6 L -0.00768 -0.01203 " pathEditMode="relative" rAng="0" ptsTypes="AA">
                          <p:cBhvr>
                            <p:cTn dur="500" fill="hold"/>
                            <p:tgtEl>
                              <p:spTgt spid="5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-1.11022E-16 L -0.00768 -0.01204 " pathEditMode="relative" rAng="0" ptsTypes="AA">
                          <p:cBhvr>
                            <p:cTn dur="500" fill="hold"/>
                            <p:tgtEl>
                              <p:spTgt spid="5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1.11111E-6 L -0.00768 -0.01204 " pathEditMode="relative" rAng="0" ptsTypes="AA">
                          <p:cBhvr>
                            <p:cTn dur="500" fill="hold"/>
                            <p:tgtEl>
                              <p:spTgt spid="5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3.7037E-6 L -0.00768 -0.01204 " pathEditMode="relative" rAng="0" ptsTypes="AA">
                          <p:cBhvr>
                            <p:cTn dur="500" fill="hold"/>
                            <p:tgtEl>
                              <p:spTgt spid="6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Agenda -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03937" y="9296173"/>
            <a:ext cx="165878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16200000">
            <a:off x="-2925807" y="4908297"/>
            <a:ext cx="7454292" cy="729045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6569" b="1" cap="all" spc="-28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362EEC-EAB7-4EC3-B55A-F964218AC12C}"/>
              </a:ext>
            </a:extLst>
          </p:cNvPr>
          <p:cNvSpPr>
            <a:spLocks/>
          </p:cNvSpPr>
          <p:nvPr userDrawn="1"/>
        </p:nvSpPr>
        <p:spPr>
          <a:xfrm>
            <a:off x="2861013" y="832146"/>
            <a:ext cx="4577417" cy="8167397"/>
          </a:xfrm>
          <a:prstGeom prst="roundRect">
            <a:avLst>
              <a:gd name="adj" fmla="val 2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50777E-4889-4EBF-B7E4-13697C8B8DD3}"/>
              </a:ext>
            </a:extLst>
          </p:cNvPr>
          <p:cNvSpPr/>
          <p:nvPr userDrawn="1"/>
        </p:nvSpPr>
        <p:spPr>
          <a:xfrm>
            <a:off x="2861013" y="832568"/>
            <a:ext cx="4577417" cy="8167397"/>
          </a:xfrm>
          <a:prstGeom prst="roundRect">
            <a:avLst>
              <a:gd name="adj" fmla="val 2481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AFE8CBB3-8747-4BCA-91E4-9EECD7F26B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7087" y="3096089"/>
            <a:ext cx="1658781" cy="6200086"/>
          </a:xfrm>
          <a:prstGeom prst="rect">
            <a:avLst/>
          </a:prstGeom>
        </p:spPr>
      </p:pic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14C69E77-FDD4-4CDE-905F-606F94DB44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0500" y="1545673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one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3D9C8122-CF70-427F-BFBE-2FD64A6F9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1758" y="2212619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E46862B7-7415-40E8-AB8A-3746DA59D9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754084" y="2390880"/>
            <a:ext cx="573750" cy="2112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AD3518DC-9B1A-490A-AE33-3DE9E91C7F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0500" y="3003501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two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7BD950BA-FD62-4348-A18A-4F6A646A5F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01758" y="367044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095F6D37-3A7A-4A32-A4FC-2F4C31E5A70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754084" y="3848708"/>
            <a:ext cx="573750" cy="2112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E4B3EA13-CEF6-49DD-AEB9-4CC18F9FD3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0500" y="4461328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three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D02ADF99-21D2-4C8B-8166-5389A5118E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01758" y="5128273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CCDF8D51-4986-4564-8516-041B52045C8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54084" y="5306535"/>
            <a:ext cx="573750" cy="2112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F5962158-DA87-4D92-B0B0-92F80902A3F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60500" y="5919154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four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52" name="Text Placeholder 22">
            <a:extLst>
              <a:ext uri="{FF2B5EF4-FFF2-40B4-BE49-F238E27FC236}">
                <a16:creationId xmlns:a16="http://schemas.microsoft.com/office/drawing/2014/main" id="{67DA66B9-790B-4178-BE3B-F361EAA9BE4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01758" y="6586100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AC997B6E-0149-429F-84E8-8018B1ECFB1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754084" y="6764362"/>
            <a:ext cx="573750" cy="2112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ECB5C6E8-55F1-43DB-9A50-AB53F5DF992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60500" y="7376981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five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55" name="Text Placeholder 22">
            <a:extLst>
              <a:ext uri="{FF2B5EF4-FFF2-40B4-BE49-F238E27FC236}">
                <a16:creationId xmlns:a16="http://schemas.microsoft.com/office/drawing/2014/main" id="{D4F044C4-5668-4814-A64D-A195361589B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1758" y="804392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B8FB6C4F-26CD-427C-9F5E-A29DFDEBEE5D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754084" y="8222188"/>
            <a:ext cx="573750" cy="2112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7" name="Text Placeholder 22">
            <a:extLst>
              <a:ext uri="{FF2B5EF4-FFF2-40B4-BE49-F238E27FC236}">
                <a16:creationId xmlns:a16="http://schemas.microsoft.com/office/drawing/2014/main" id="{61E435FD-2680-44DF-A753-747C5F3434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36858" y="2086516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01</a:t>
            </a:r>
          </a:p>
        </p:txBody>
      </p:sp>
      <p:sp>
        <p:nvSpPr>
          <p:cNvPr id="58" name="Text Placeholder 22">
            <a:extLst>
              <a:ext uri="{FF2B5EF4-FFF2-40B4-BE49-F238E27FC236}">
                <a16:creationId xmlns:a16="http://schemas.microsoft.com/office/drawing/2014/main" id="{7AFFBC36-A1B7-44E0-B4B4-1942DD98B94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36858" y="3544343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02</a:t>
            </a:r>
          </a:p>
        </p:txBody>
      </p:sp>
      <p:sp>
        <p:nvSpPr>
          <p:cNvPr id="59" name="Text Placeholder 22">
            <a:extLst>
              <a:ext uri="{FF2B5EF4-FFF2-40B4-BE49-F238E27FC236}">
                <a16:creationId xmlns:a16="http://schemas.microsoft.com/office/drawing/2014/main" id="{04789D72-9E83-42D5-81E8-CE7EA8DC5EB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36858" y="5002171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03</a:t>
            </a:r>
          </a:p>
        </p:txBody>
      </p:sp>
      <p:sp>
        <p:nvSpPr>
          <p:cNvPr id="60" name="Text Placeholder 22">
            <a:extLst>
              <a:ext uri="{FF2B5EF4-FFF2-40B4-BE49-F238E27FC236}">
                <a16:creationId xmlns:a16="http://schemas.microsoft.com/office/drawing/2014/main" id="{96AD91D2-265E-4FC2-8D4F-1760E9967E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436858" y="6459997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04</a:t>
            </a:r>
          </a:p>
        </p:txBody>
      </p:sp>
      <p:sp>
        <p:nvSpPr>
          <p:cNvPr id="61" name="Text Placeholder 22">
            <a:extLst>
              <a:ext uri="{FF2B5EF4-FFF2-40B4-BE49-F238E27FC236}">
                <a16:creationId xmlns:a16="http://schemas.microsoft.com/office/drawing/2014/main" id="{0A4FFF83-D913-4AD4-B9FE-BBB2EECA37D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6858" y="7917823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76209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59259E-6 L -0.00768 -0.0120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3.7037E-6 L -0.00768 -0.01203 " pathEditMode="relative" rAng="0" ptsTypes="AA" p14:bounceEnd="60000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81481E-6 L -0.00768 -0.01204 " pathEditMode="relative" rAng="0" ptsTypes="AA" p14:bounceEnd="60000">
                                          <p:cBhvr>
                                            <p:cTn id="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1.11111E-6 L -0.00768 -0.01204 " pathEditMode="relative" rAng="0" ptsTypes="AA" p14:bounceEnd="60000">
                                          <p:cBhvr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2.59259E-6 L -0.00768 -0.01203 " pathEditMode="relative" rAng="0" ptsTypes="AA" p14:bounceEnd="60000">
                                          <p:cBhvr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1.48148E-6 L -0.00768 -0.01204 " pathEditMode="relative" rAng="0" ptsTypes="AA" p14:bounceEnd="60000">
                                          <p:cBhvr>
                                            <p:cTn id="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1.48148E-6 L -0.00768 -0.01204 " pathEditMode="relative" rAng="0" ptsTypes="AA" p14:bounceEnd="60000">
                                          <p:cBhvr>
                                            <p:cTn id="1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4.07407E-6 L -0.00768 -0.01204 " pathEditMode="relative" rAng="0" ptsTypes="AA" p14:bounceEnd="60000">
                                          <p:cBhvr>
                                            <p:cTn id="2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1.11111E-6 L -0.00768 -0.01204 " pathEditMode="relative" rAng="0" ptsTypes="AA" p14:bounceEnd="60000">
                                          <p:cBhvr>
                                            <p:cTn id="2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3.33333E-6 L -0.00768 -0.01203 " pathEditMode="relative" rAng="0" ptsTypes="AA" p14:bounceEnd="60000">
                                          <p:cBhvr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6 L -0.00768 -0.01204 " pathEditMode="relative" rAng="0" ptsTypes="AA" p14:bounceEnd="60000">
                                          <p:cBhvr>
                                            <p:cTn id="2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96296E-6 L -0.00768 -0.01204 " pathEditMode="relative" rAng="0" ptsTypes="AA" p14:bounceEnd="60000">
                                          <p:cBhvr>
                                            <p:cTn id="2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3.7037E-7 L -0.00768 -0.01204 " pathEditMode="relative" rAng="0" ptsTypes="AA" p14:bounceEnd="60000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-0.00768 -0.01203 " pathEditMode="relative" rAng="0" ptsTypes="AA" p14:bounceEnd="60000">
                                          <p:cBhvr>
                                            <p:cTn id="3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81481E-6 L -0.00768 -0.01203 " pathEditMode="relative" rAng="0" ptsTypes="AA" p14:bounceEnd="60000">
                                          <p:cBhvr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59259E-6 L -0.00768 -0.01204 " pathEditMode="relative" rAng="0" ptsTypes="AA" p14:bounceEnd="60000">
                                          <p:cBhvr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81481E-6 L -0.00768 -0.01204 " pathEditMode="relative" rAng="0" ptsTypes="AA" p14:bounceEnd="60000">
                                          <p:cBhvr>
                                            <p:cTn id="3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59259E-6 L -0.00768 -0.01203 " pathEditMode="relative" rAng="0" ptsTypes="AA" p14:bounceEnd="60000">
                                          <p:cBhvr>
                                            <p:cTn id="4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022E-16 L -0.00768 -0.01204 " pathEditMode="relative" rAng="0" ptsTypes="AA" p14:bounceEnd="60000">
                                          <p:cBhvr>
                                            <p:cTn id="4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1.11111E-6 L -0.00768 -0.01204 " pathEditMode="relative" rAng="0" ptsTypes="AA" p14:bounceEnd="60000">
                                          <p:cBhvr>
                                            <p:cTn id="4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6 L -0.00768 -0.01204 " pathEditMode="relative" rAng="0" ptsTypes="AA" p14:bounceEnd="60000">
                                          <p:cBhvr>
                                            <p:cTn id="4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-3.7037E-6 L -0.00768 -0.01203 " pathEditMode="relative" rAng="0" ptsTypes="AA" p14:bounceEnd="60000">
                          <p:cBhvr>
                            <p:cTn dur="500" fill="hold"/>
                            <p:tgtEl>
                              <p:spTgt spid="2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3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5" grpId="0" animBg="1"/>
          <p:bldP spid="3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-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3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3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3" grpId="0" animBg="1"/>
          <p:bldP spid="4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1.48148E-6 L -0.00768 -0.01204 " pathEditMode="relative" rAng="0" ptsTypes="AA" p14:bounceEnd="60000">
                          <p:cBhvr>
                            <p:cTn dur="500" fill="hold"/>
                            <p:tgtEl>
                              <p:spTgt spid="4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5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-1.48148E-6 L -0.00768 -0.01204 " pathEditMode="relative" rAng="0" ptsTypes="AA" p14:bounceEnd="60000">
                          <p:cBhvr>
                            <p:cTn dur="500" fill="hold"/>
                            <p:tgtEl>
                              <p:spTgt spid="4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6" grpId="0" animBg="1"/>
          <p:bldP spid="4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4.07407E-6 L -0.00768 -0.01204 " pathEditMode="relative" rAng="0" ptsTypes="AA" p14:bounceEnd="60000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5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3" grpId="0" animBg="1"/>
          <p:bldP spid="5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-3.33333E-6 L -0.00768 -0.01203 " pathEditMode="relative" rAng="0" ptsTypes="AA" p14:bounceEnd="60000">
                          <p:cBhvr>
                            <p:cTn dur="500" fill="hold"/>
                            <p:tgtEl>
                              <p:spTgt spid="5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5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5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6" grpId="0" animBg="1"/>
          <p:bldP spid="5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3.33333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5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3.33333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5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3.33333E-6 -1.11022E-16 L -0.00768 -0.01204 " pathEditMode="relative" rAng="0" ptsTypes="AA" p14:bounceEnd="60000">
                          <p:cBhvr>
                            <p:cTn dur="500" fill="hold"/>
                            <p:tgtEl>
                              <p:spTgt spid="5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3.33333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6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3.33333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6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59259E-6 L -0.00768 -0.0120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0769 -0.01204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81481E-6 L -0.00768 -0.01204 " pathEditMode="relative" rAng="0" ptsTypes="AA">
                                          <p:cBhvr>
                                            <p:cTn id="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7.40741E-7 L -0.00769 -0.01204 " pathEditMode="relative" rAng="0" ptsTypes="AA">
                                          <p:cBhvr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2.59259E-6 L -0.00768 -0.01203 " pathEditMode="relative" rAng="0" ptsTypes="AA">
                                          <p:cBhvr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3.33333E-6 L -0.00769 -0.01204 " pathEditMode="relative" rAng="0" ptsTypes="AA">
                                          <p:cBhvr>
                                            <p:cTn id="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1.48148E-6 L -0.00768 -0.01204 " pathEditMode="relative" rAng="0" ptsTypes="AA">
                                          <p:cBhvr>
                                            <p:cTn id="1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4.07407E-6 L -0.00769 -0.01203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1.11111E-6 L -0.00768 -0.01204 " pathEditMode="relative" rAng="0" ptsTypes="AA">
                                          <p:cBhvr>
                                            <p:cTn id="2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1.48148E-6 L -0.00769 -0.01204 " pathEditMode="relative" rAng="0" ptsTypes="AA">
                                          <p:cBhvr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6 L -0.00768 -0.01204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96296E-6 L -0.00768 -0.01204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3.7037E-7 L -0.00768 -0.01204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2.22222E-6 L -0.00768 -0.01203 " pathEditMode="relative" rAng="0" ptsTypes="AA">
                                          <p:cBhvr>
                                            <p:cTn id="3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4.81481E-6 L -0.00768 -0.01203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59259E-6 L -0.00768 -0.01204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81481E-6 L -0.00768 -0.01204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59259E-6 L -0.00768 -0.01203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022E-16 L -0.00768 -0.01204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1.11111E-6 L -0.00768 -0.01204 " pathEditMode="relative" rAng="0" ptsTypes="AA">
                                          <p:cBhvr>
                                            <p:cTn id="4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6 L -0.00768 -0.01204 " pathEditMode="relative" rAng="0" ptsTypes="AA">
                                          <p:cBhvr>
                                            <p:cTn id="4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-3.7037E-7 L -0.00769 -0.01204 " pathEditMode="relative" rAng="0" ptsTypes="AA">
                          <p:cBhvr>
                            <p:cTn dur="500" fill="hold"/>
                            <p:tgtEl>
                              <p:spTgt spid="2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4.81481E-6 L -0.00768 -0.01204 " pathEditMode="relative" rAng="0" ptsTypes="AA">
                          <p:cBhvr>
                            <p:cTn dur="500" fill="hold"/>
                            <p:tgtEl>
                              <p:spTgt spid="3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5" grpId="0" animBg="1"/>
          <p:bldP spid="3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7.40741E-7 L -0.00769 -0.01204 " pathEditMode="relative" rAng="0" ptsTypes="AA">
                          <p:cBhvr>
                            <p:cTn dur="500" fill="hold"/>
                            <p:tgtEl>
                              <p:spTgt spid="3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-2.59259E-6 L -0.00768 -0.01203 " pathEditMode="relative" rAng="0" ptsTypes="AA">
                          <p:cBhvr>
                            <p:cTn dur="500" fill="hold"/>
                            <p:tgtEl>
                              <p:spTgt spid="3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3" grpId="0" animBg="1"/>
          <p:bldP spid="4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3.33333E-6 L -0.00769 -0.01204 " pathEditMode="relative" rAng="0" ptsTypes="AA">
                          <p:cBhvr>
                            <p:cTn dur="500" fill="hold"/>
                            <p:tgtEl>
                              <p:spTgt spid="4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5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-1.48148E-6 L -0.00768 -0.01204 " pathEditMode="relative" rAng="0" ptsTypes="AA">
                          <p:cBhvr>
                            <p:cTn dur="500" fill="hold"/>
                            <p:tgtEl>
                              <p:spTgt spid="4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6" grpId="0" animBg="1"/>
          <p:bldP spid="4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-4.07407E-6 L -0.00769 -0.01203 " pathEditMode="relative" rAng="0" ptsTypes="AA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1.11111E-6 L -0.00768 -0.01204 " pathEditMode="relative" rAng="0" ptsTypes="AA">
                          <p:cBhvr>
                            <p:cTn dur="500" fill="hold"/>
                            <p:tgtEl>
                              <p:spTgt spid="5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3" grpId="0" animBg="1"/>
          <p:bldP spid="5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-1.48148E-6 L -0.00769 -0.01204 " pathEditMode="relative" rAng="0" ptsTypes="AA">
                          <p:cBhvr>
                            <p:cTn dur="500" fill="hold"/>
                            <p:tgtEl>
                              <p:spTgt spid="5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5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3.7037E-6 L -0.00768 -0.01204 " pathEditMode="relative" rAng="0" ptsTypes="AA">
                          <p:cBhvr>
                            <p:cTn dur="500" fill="hold"/>
                            <p:tgtEl>
                              <p:spTgt spid="5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6" grpId="0" animBg="1"/>
          <p:bldP spid="5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4.81481E-6 L -0.00768 -0.01204 " pathEditMode="relative" rAng="0" ptsTypes="AA">
                          <p:cBhvr>
                            <p:cTn dur="500" fill="hold"/>
                            <p:tgtEl>
                              <p:spTgt spid="5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-2.59259E-6 L -0.00768 -0.01203 " pathEditMode="relative" rAng="0" ptsTypes="AA">
                          <p:cBhvr>
                            <p:cTn dur="500" fill="hold"/>
                            <p:tgtEl>
                              <p:spTgt spid="5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-1.11022E-16 L -0.00768 -0.01204 " pathEditMode="relative" rAng="0" ptsTypes="AA">
                          <p:cBhvr>
                            <p:cTn dur="500" fill="hold"/>
                            <p:tgtEl>
                              <p:spTgt spid="5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1.11111E-6 L -0.00768 -0.01204 " pathEditMode="relative" rAng="0" ptsTypes="AA">
                          <p:cBhvr>
                            <p:cTn dur="500" fill="hold"/>
                            <p:tgtEl>
                              <p:spTgt spid="6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3.7037E-6 L -0.00768 -0.01204 " pathEditMode="relative" rAng="0" ptsTypes="AA">
                          <p:cBhvr>
                            <p:cTn dur="500" fill="hold"/>
                            <p:tgtEl>
                              <p:spTgt spid="6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Agenda - Indig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03937" y="9296173"/>
            <a:ext cx="165878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16200000">
            <a:off x="-2925807" y="4908297"/>
            <a:ext cx="7454292" cy="729045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6569" b="1" cap="all" spc="-28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362EEC-EAB7-4EC3-B55A-F964218AC12C}"/>
              </a:ext>
            </a:extLst>
          </p:cNvPr>
          <p:cNvSpPr>
            <a:spLocks/>
          </p:cNvSpPr>
          <p:nvPr userDrawn="1"/>
        </p:nvSpPr>
        <p:spPr>
          <a:xfrm>
            <a:off x="2861013" y="832146"/>
            <a:ext cx="4577417" cy="8167397"/>
          </a:xfrm>
          <a:prstGeom prst="roundRect">
            <a:avLst>
              <a:gd name="adj" fmla="val 2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50777E-4889-4EBF-B7E4-13697C8B8DD3}"/>
              </a:ext>
            </a:extLst>
          </p:cNvPr>
          <p:cNvSpPr/>
          <p:nvPr userDrawn="1"/>
        </p:nvSpPr>
        <p:spPr>
          <a:xfrm>
            <a:off x="2861013" y="832568"/>
            <a:ext cx="4577417" cy="8167397"/>
          </a:xfrm>
          <a:prstGeom prst="roundRect">
            <a:avLst>
              <a:gd name="adj" fmla="val 2481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AFE8CBB3-8747-4BCA-91E4-9EECD7F26B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7087" y="3096089"/>
            <a:ext cx="1658781" cy="6200086"/>
          </a:xfrm>
          <a:prstGeom prst="rect">
            <a:avLst/>
          </a:prstGeom>
        </p:spPr>
      </p:pic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49840BB-DDB1-44DC-8B03-F1C5C20B01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0500" y="1545673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one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0122486D-4B4B-43AF-AD07-B388D93F2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1758" y="2212619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5FEB3C4E-DE4F-457C-9C09-FFE3F38A55C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754084" y="2390880"/>
            <a:ext cx="573750" cy="2112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2184A0C6-F3F2-4B8E-92DE-47D32FDB24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0500" y="3003501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two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32472793-C56B-4E2D-860C-D654B181B8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01758" y="367044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46178570-ED30-49E6-ACA1-1802BE86D38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754084" y="3848708"/>
            <a:ext cx="573750" cy="2112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E6A065C6-5F45-4EEA-B137-ACD1E67D53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0500" y="4461328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three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B2FE30D4-5BD2-4137-AF93-BEB0408854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01758" y="5128273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1805CE0C-6959-4357-B61C-B30C008241B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54084" y="5306535"/>
            <a:ext cx="573750" cy="2112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FDE5FCEE-98F4-45A3-A8F8-8F1D39E31D5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60500" y="5919154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four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52" name="Text Placeholder 22">
            <a:extLst>
              <a:ext uri="{FF2B5EF4-FFF2-40B4-BE49-F238E27FC236}">
                <a16:creationId xmlns:a16="http://schemas.microsoft.com/office/drawing/2014/main" id="{8C23914B-4604-4A34-BE7D-44BA8EB1851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01758" y="6586100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530B88AB-B308-4032-9CB6-CC4F7DEDE6A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754084" y="6764362"/>
            <a:ext cx="573750" cy="2112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A646669B-B1E3-4AE0-B48B-255A8618E5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60500" y="7376981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five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55" name="Text Placeholder 22">
            <a:extLst>
              <a:ext uri="{FF2B5EF4-FFF2-40B4-BE49-F238E27FC236}">
                <a16:creationId xmlns:a16="http://schemas.microsoft.com/office/drawing/2014/main" id="{4F32DD50-9A7C-4F68-82F8-5A52707FBA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1758" y="804392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0BEA680C-8767-48D0-BB8F-879D83C90D1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754084" y="8222188"/>
            <a:ext cx="573750" cy="2112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7" name="Text Placeholder 22">
            <a:extLst>
              <a:ext uri="{FF2B5EF4-FFF2-40B4-BE49-F238E27FC236}">
                <a16:creationId xmlns:a16="http://schemas.microsoft.com/office/drawing/2014/main" id="{11D2523B-D054-4DE9-82EF-43047AB469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36858" y="2086516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01</a:t>
            </a:r>
          </a:p>
        </p:txBody>
      </p:sp>
      <p:sp>
        <p:nvSpPr>
          <p:cNvPr id="58" name="Text Placeholder 22">
            <a:extLst>
              <a:ext uri="{FF2B5EF4-FFF2-40B4-BE49-F238E27FC236}">
                <a16:creationId xmlns:a16="http://schemas.microsoft.com/office/drawing/2014/main" id="{06D616E8-B47D-4BDB-90AD-11EBEE5E75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36858" y="3544343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02</a:t>
            </a:r>
          </a:p>
        </p:txBody>
      </p:sp>
      <p:sp>
        <p:nvSpPr>
          <p:cNvPr id="59" name="Text Placeholder 22">
            <a:extLst>
              <a:ext uri="{FF2B5EF4-FFF2-40B4-BE49-F238E27FC236}">
                <a16:creationId xmlns:a16="http://schemas.microsoft.com/office/drawing/2014/main" id="{D1A701DB-6875-4CC7-A4A6-450A0F26C58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36858" y="5002171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03</a:t>
            </a:r>
          </a:p>
        </p:txBody>
      </p:sp>
      <p:sp>
        <p:nvSpPr>
          <p:cNvPr id="60" name="Text Placeholder 22">
            <a:extLst>
              <a:ext uri="{FF2B5EF4-FFF2-40B4-BE49-F238E27FC236}">
                <a16:creationId xmlns:a16="http://schemas.microsoft.com/office/drawing/2014/main" id="{6C25EF03-F82A-4837-ACB8-961845980F5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436858" y="6459997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04</a:t>
            </a:r>
          </a:p>
        </p:txBody>
      </p:sp>
      <p:sp>
        <p:nvSpPr>
          <p:cNvPr id="61" name="Text Placeholder 22">
            <a:extLst>
              <a:ext uri="{FF2B5EF4-FFF2-40B4-BE49-F238E27FC236}">
                <a16:creationId xmlns:a16="http://schemas.microsoft.com/office/drawing/2014/main" id="{9169E402-F72D-459D-A4C9-E969CEBD9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6858" y="7917823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53258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59259E-6 L -0.00768 -0.0120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3.7037E-6 L -0.00768 -0.01203 " pathEditMode="relative" rAng="0" ptsTypes="AA" p14:bounceEnd="60000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81481E-6 L -0.00768 -0.01204 " pathEditMode="relative" rAng="0" ptsTypes="AA" p14:bounceEnd="60000">
                                          <p:cBhvr>
                                            <p:cTn id="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1.11111E-6 L -0.00768 -0.01204 " pathEditMode="relative" rAng="0" ptsTypes="AA" p14:bounceEnd="60000">
                                          <p:cBhvr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2.59259E-6 L -0.00768 -0.01203 " pathEditMode="relative" rAng="0" ptsTypes="AA" p14:bounceEnd="60000">
                                          <p:cBhvr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1.48148E-6 L -0.00768 -0.01204 " pathEditMode="relative" rAng="0" ptsTypes="AA" p14:bounceEnd="60000">
                                          <p:cBhvr>
                                            <p:cTn id="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1.48148E-6 L -0.00768 -0.01204 " pathEditMode="relative" rAng="0" ptsTypes="AA" p14:bounceEnd="60000">
                                          <p:cBhvr>
                                            <p:cTn id="1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4.07407E-6 L -0.00768 -0.01204 " pathEditMode="relative" rAng="0" ptsTypes="AA" p14:bounceEnd="60000">
                                          <p:cBhvr>
                                            <p:cTn id="2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1.11111E-6 L -0.00768 -0.01204 " pathEditMode="relative" rAng="0" ptsTypes="AA" p14:bounceEnd="60000">
                                          <p:cBhvr>
                                            <p:cTn id="2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3.33333E-6 L -0.00768 -0.01203 " pathEditMode="relative" rAng="0" ptsTypes="AA" p14:bounceEnd="60000">
                                          <p:cBhvr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6 L -0.00768 -0.01204 " pathEditMode="relative" rAng="0" ptsTypes="AA" p14:bounceEnd="60000">
                                          <p:cBhvr>
                                            <p:cTn id="2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96296E-6 L -0.00768 -0.01204 " pathEditMode="relative" rAng="0" ptsTypes="AA" p14:bounceEnd="60000">
                                          <p:cBhvr>
                                            <p:cTn id="2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3.7037E-7 L -0.00768 -0.01204 " pathEditMode="relative" rAng="0" ptsTypes="AA" p14:bounceEnd="60000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-0.00768 -0.01203 " pathEditMode="relative" rAng="0" ptsTypes="AA" p14:bounceEnd="60000">
                                          <p:cBhvr>
                                            <p:cTn id="3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81481E-6 L -0.00768 -0.01203 " pathEditMode="relative" rAng="0" ptsTypes="AA" p14:bounceEnd="60000">
                                          <p:cBhvr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59259E-6 L -0.00768 -0.01204 " pathEditMode="relative" rAng="0" ptsTypes="AA" p14:bounceEnd="60000">
                                          <p:cBhvr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81481E-6 L -0.00768 -0.01204 " pathEditMode="relative" rAng="0" ptsTypes="AA" p14:bounceEnd="60000">
                                          <p:cBhvr>
                                            <p:cTn id="3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59259E-6 L -0.00768 -0.01203 " pathEditMode="relative" rAng="0" ptsTypes="AA" p14:bounceEnd="60000">
                                          <p:cBhvr>
                                            <p:cTn id="4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022E-16 L -0.00768 -0.01204 " pathEditMode="relative" rAng="0" ptsTypes="AA" p14:bounceEnd="60000">
                                          <p:cBhvr>
                                            <p:cTn id="4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1.11111E-6 L -0.00768 -0.01204 " pathEditMode="relative" rAng="0" ptsTypes="AA" p14:bounceEnd="60000">
                                          <p:cBhvr>
                                            <p:cTn id="4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6 L -0.00768 -0.01204 " pathEditMode="relative" rAng="0" ptsTypes="AA" p14:bounceEnd="60000">
                                          <p:cBhvr>
                                            <p:cTn id="4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-3.7037E-6 L -0.00768 -0.01203 " pathEditMode="relative" rAng="0" ptsTypes="AA" p14:bounceEnd="60000">
                          <p:cBhvr>
                            <p:cTn dur="500" fill="hold"/>
                            <p:tgtEl>
                              <p:spTgt spid="2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3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5" grpId="0" animBg="1"/>
          <p:bldP spid="3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-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3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3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3" grpId="0" animBg="1"/>
          <p:bldP spid="4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1.48148E-6 L -0.00768 -0.01204 " pathEditMode="relative" rAng="0" ptsTypes="AA" p14:bounceEnd="60000">
                          <p:cBhvr>
                            <p:cTn dur="500" fill="hold"/>
                            <p:tgtEl>
                              <p:spTgt spid="4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5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-1.48148E-6 L -0.00768 -0.01204 " pathEditMode="relative" rAng="0" ptsTypes="AA" p14:bounceEnd="60000">
                          <p:cBhvr>
                            <p:cTn dur="500" fill="hold"/>
                            <p:tgtEl>
                              <p:spTgt spid="4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6" grpId="0" animBg="1"/>
          <p:bldP spid="4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4.07407E-6 L -0.00768 -0.01204 " pathEditMode="relative" rAng="0" ptsTypes="AA" p14:bounceEnd="60000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5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3" grpId="0" animBg="1"/>
          <p:bldP spid="5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-3.33333E-6 L -0.00768 -0.01203 " pathEditMode="relative" rAng="0" ptsTypes="AA" p14:bounceEnd="60000">
                          <p:cBhvr>
                            <p:cTn dur="500" fill="hold"/>
                            <p:tgtEl>
                              <p:spTgt spid="5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5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5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6" grpId="0" animBg="1"/>
          <p:bldP spid="5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3.33333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5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3.33333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5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3.33333E-6 -1.11022E-16 L -0.00768 -0.01204 " pathEditMode="relative" rAng="0" ptsTypes="AA" p14:bounceEnd="60000">
                          <p:cBhvr>
                            <p:cTn dur="500" fill="hold"/>
                            <p:tgtEl>
                              <p:spTgt spid="5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3.33333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6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3.33333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6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59259E-6 L -0.00768 -0.0120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0769 -0.01204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81481E-6 L -0.00768 -0.01204 " pathEditMode="relative" rAng="0" ptsTypes="AA">
                                          <p:cBhvr>
                                            <p:cTn id="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7.40741E-7 L -0.00769 -0.01204 " pathEditMode="relative" rAng="0" ptsTypes="AA">
                                          <p:cBhvr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2.59259E-6 L -0.00768 -0.01203 " pathEditMode="relative" rAng="0" ptsTypes="AA">
                                          <p:cBhvr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3.33333E-6 L -0.00769 -0.01204 " pathEditMode="relative" rAng="0" ptsTypes="AA">
                                          <p:cBhvr>
                                            <p:cTn id="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1.48148E-6 L -0.00768 -0.01204 " pathEditMode="relative" rAng="0" ptsTypes="AA">
                                          <p:cBhvr>
                                            <p:cTn id="1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4.07407E-6 L -0.00769 -0.01203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1.11111E-6 L -0.00768 -0.01204 " pathEditMode="relative" rAng="0" ptsTypes="AA">
                                          <p:cBhvr>
                                            <p:cTn id="2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1.48148E-6 L -0.00769 -0.01204 " pathEditMode="relative" rAng="0" ptsTypes="AA">
                                          <p:cBhvr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6 L -0.00768 -0.01204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96296E-6 L -0.00768 -0.01204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3.7037E-7 L -0.00768 -0.01204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2.22222E-6 L -0.00768 -0.01203 " pathEditMode="relative" rAng="0" ptsTypes="AA">
                                          <p:cBhvr>
                                            <p:cTn id="3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4.81481E-6 L -0.00768 -0.01203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59259E-6 L -0.00768 -0.01204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81481E-6 L -0.00768 -0.01204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59259E-6 L -0.00768 -0.01203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022E-16 L -0.00768 -0.01204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1.11111E-6 L -0.00768 -0.01204 " pathEditMode="relative" rAng="0" ptsTypes="AA">
                                          <p:cBhvr>
                                            <p:cTn id="4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6 L -0.00768 -0.01204 " pathEditMode="relative" rAng="0" ptsTypes="AA">
                                          <p:cBhvr>
                                            <p:cTn id="4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-3.7037E-7 L -0.00769 -0.01204 " pathEditMode="relative" rAng="0" ptsTypes="AA">
                          <p:cBhvr>
                            <p:cTn dur="500" fill="hold"/>
                            <p:tgtEl>
                              <p:spTgt spid="2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4.81481E-6 L -0.00768 -0.01204 " pathEditMode="relative" rAng="0" ptsTypes="AA">
                          <p:cBhvr>
                            <p:cTn dur="500" fill="hold"/>
                            <p:tgtEl>
                              <p:spTgt spid="3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5" grpId="0" animBg="1"/>
          <p:bldP spid="3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7.40741E-7 L -0.00769 -0.01204 " pathEditMode="relative" rAng="0" ptsTypes="AA">
                          <p:cBhvr>
                            <p:cTn dur="500" fill="hold"/>
                            <p:tgtEl>
                              <p:spTgt spid="3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-2.59259E-6 L -0.00768 -0.01203 " pathEditMode="relative" rAng="0" ptsTypes="AA">
                          <p:cBhvr>
                            <p:cTn dur="500" fill="hold"/>
                            <p:tgtEl>
                              <p:spTgt spid="3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3" grpId="0" animBg="1"/>
          <p:bldP spid="4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3.33333E-6 L -0.00769 -0.01204 " pathEditMode="relative" rAng="0" ptsTypes="AA">
                          <p:cBhvr>
                            <p:cTn dur="500" fill="hold"/>
                            <p:tgtEl>
                              <p:spTgt spid="4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5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-1.48148E-6 L -0.00768 -0.01204 " pathEditMode="relative" rAng="0" ptsTypes="AA">
                          <p:cBhvr>
                            <p:cTn dur="500" fill="hold"/>
                            <p:tgtEl>
                              <p:spTgt spid="4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6" grpId="0" animBg="1"/>
          <p:bldP spid="4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-4.07407E-6 L -0.00769 -0.01203 " pathEditMode="relative" rAng="0" ptsTypes="AA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1.11111E-6 L -0.00768 -0.01204 " pathEditMode="relative" rAng="0" ptsTypes="AA">
                          <p:cBhvr>
                            <p:cTn dur="500" fill="hold"/>
                            <p:tgtEl>
                              <p:spTgt spid="5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3" grpId="0" animBg="1"/>
          <p:bldP spid="5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-1.48148E-6 L -0.00769 -0.01204 " pathEditMode="relative" rAng="0" ptsTypes="AA">
                          <p:cBhvr>
                            <p:cTn dur="500" fill="hold"/>
                            <p:tgtEl>
                              <p:spTgt spid="5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5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3.7037E-6 L -0.00768 -0.01204 " pathEditMode="relative" rAng="0" ptsTypes="AA">
                          <p:cBhvr>
                            <p:cTn dur="500" fill="hold"/>
                            <p:tgtEl>
                              <p:spTgt spid="5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6" grpId="0" animBg="1"/>
          <p:bldP spid="5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4.81481E-6 L -0.00768 -0.01204 " pathEditMode="relative" rAng="0" ptsTypes="AA">
                          <p:cBhvr>
                            <p:cTn dur="500" fill="hold"/>
                            <p:tgtEl>
                              <p:spTgt spid="5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-2.59259E-6 L -0.00768 -0.01203 " pathEditMode="relative" rAng="0" ptsTypes="AA">
                          <p:cBhvr>
                            <p:cTn dur="500" fill="hold"/>
                            <p:tgtEl>
                              <p:spTgt spid="5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-1.11022E-16 L -0.00768 -0.01204 " pathEditMode="relative" rAng="0" ptsTypes="AA">
                          <p:cBhvr>
                            <p:cTn dur="500" fill="hold"/>
                            <p:tgtEl>
                              <p:spTgt spid="5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1.11111E-6 L -0.00768 -0.01204 " pathEditMode="relative" rAng="0" ptsTypes="AA">
                          <p:cBhvr>
                            <p:cTn dur="500" fill="hold"/>
                            <p:tgtEl>
                              <p:spTgt spid="6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3.7037E-6 L -0.00768 -0.01204 " pathEditMode="relative" rAng="0" ptsTypes="AA">
                          <p:cBhvr>
                            <p:cTn dur="500" fill="hold"/>
                            <p:tgtEl>
                              <p:spTgt spid="6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Agenda - Blue/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862608" y="9296173"/>
            <a:ext cx="2600110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16200000">
            <a:off x="-2914630" y="4919473"/>
            <a:ext cx="7431940" cy="729045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6569" b="1" cap="all" spc="-28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362EEC-EAB7-4EC3-B55A-F964218AC12C}"/>
              </a:ext>
            </a:extLst>
          </p:cNvPr>
          <p:cNvSpPr>
            <a:spLocks/>
          </p:cNvSpPr>
          <p:nvPr userDrawn="1"/>
        </p:nvSpPr>
        <p:spPr>
          <a:xfrm>
            <a:off x="1480727" y="832146"/>
            <a:ext cx="5957703" cy="8167397"/>
          </a:xfrm>
          <a:prstGeom prst="roundRect">
            <a:avLst>
              <a:gd name="adj" fmla="val 2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50777E-4889-4EBF-B7E4-13697C8B8DD3}"/>
              </a:ext>
            </a:extLst>
          </p:cNvPr>
          <p:cNvSpPr/>
          <p:nvPr userDrawn="1"/>
        </p:nvSpPr>
        <p:spPr>
          <a:xfrm>
            <a:off x="1480727" y="832568"/>
            <a:ext cx="5957702" cy="8167397"/>
          </a:xfrm>
          <a:prstGeom prst="roundRect">
            <a:avLst>
              <a:gd name="adj" fmla="val 2481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C18DC4-79C8-4FCE-8739-0C205C4A38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2607" y="1568025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six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E7D107C-C3E7-4E24-885C-3FAC284E0B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5192" y="2212619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036C83FA-D612-4968-9AF1-9B66466C66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2607" y="3025852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seven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D4F2008F-DC9F-402F-ACAD-A604EEFD83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55192" y="367044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F4EB0871-DD39-4A8C-B8A1-9F7B4FDE98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62607" y="4483680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eight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B4E5825-0EC0-4B29-BD40-E37046090A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55192" y="5128273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44B167DF-4E07-4F78-8E19-F5AFED0106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62607" y="5941507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nine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B2F7B8E9-F622-476A-930F-C92F2DD789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5192" y="6586100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51FA136C-27F2-4C84-B1FF-9936057FBBE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62607" y="7399332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ten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BC31D617-31E2-4E6E-8CFB-11BB81E815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55192" y="804392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6C0378C1-1F31-4B2C-B830-4B40BE5EF7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7992" y="2086516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06</a:t>
            </a:r>
          </a:p>
        </p:txBody>
      </p:sp>
      <p:sp>
        <p:nvSpPr>
          <p:cNvPr id="48" name="Text Placeholder 22">
            <a:extLst>
              <a:ext uri="{FF2B5EF4-FFF2-40B4-BE49-F238E27FC236}">
                <a16:creationId xmlns:a16="http://schemas.microsoft.com/office/drawing/2014/main" id="{EB46797A-DD0D-4970-9C0F-2F5FA780EBF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07992" y="3544343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07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5C435A92-D03B-446C-B05D-A3DB65181A0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07992" y="5002171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08</a:t>
            </a:r>
          </a:p>
        </p:txBody>
      </p: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499ECE98-DB37-43DE-A36C-C6089B855DB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07992" y="6459997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09</a:t>
            </a:r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889BC240-2150-49F6-8A6E-BE3F768531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07992" y="7917823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10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FE84D34A-78F8-4B9A-8634-E0D65B4390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039057" y="1568025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one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4F7F288F-B48D-495E-8735-94B50D984D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31642" y="2212619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513F3529-F8AE-44B2-A06C-716FA563D69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39057" y="3025852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two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A7A9D5B-2363-4187-8303-F126966D482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831642" y="367044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1D367E4E-B71B-4078-9D3F-13D2E1414D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039057" y="4483680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three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BB81F3E1-F732-4BB6-8280-7580E547355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831642" y="5128273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FF5DCEDC-C0FF-4F7D-AA13-D694D867852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39057" y="5941507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four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F9B840A5-4009-4E56-9F8F-813C601BD33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831642" y="6586100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38C4EB47-53AF-4F6D-AABB-1E66A0BB2BB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39057" y="7399332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five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AE082773-F941-4446-9078-E21E9311A23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831642" y="804392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52" name="Text Placeholder 22">
            <a:extLst>
              <a:ext uri="{FF2B5EF4-FFF2-40B4-BE49-F238E27FC236}">
                <a16:creationId xmlns:a16="http://schemas.microsoft.com/office/drawing/2014/main" id="{F3604550-CA6D-4250-B432-1E43E8AAFA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84442" y="2086516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01</a:t>
            </a:r>
          </a:p>
        </p:txBody>
      </p: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B3450776-1863-44BB-97B4-1BE77F8EA58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684442" y="3544343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02</a:t>
            </a:r>
          </a:p>
        </p:txBody>
      </p: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C9E756EB-BBAA-471A-92AC-E272ED00809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684442" y="5002171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03</a:t>
            </a:r>
          </a:p>
        </p:txBody>
      </p:sp>
      <p:sp>
        <p:nvSpPr>
          <p:cNvPr id="55" name="Text Placeholder 22">
            <a:extLst>
              <a:ext uri="{FF2B5EF4-FFF2-40B4-BE49-F238E27FC236}">
                <a16:creationId xmlns:a16="http://schemas.microsoft.com/office/drawing/2014/main" id="{1A1E4AB8-9491-4CFE-A18A-014B3A82C2C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684442" y="6459997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04</a:t>
            </a:r>
          </a:p>
        </p:txBody>
      </p: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7995EF6A-CB91-47A0-9C2B-61A88E88547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684442" y="7917823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90503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96296E-6 L -0.00768 -0.0120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4.81481E-6 L -0.00768 -0.01204 " pathEditMode="relative" rAng="0" ptsTypes="AA" p14:bounceEnd="60000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4.07407E-6 L -0.00768 -0.01204 " pathEditMode="relative" rAng="0" ptsTypes="AA" p14:bounceEnd="60000">
                                          <p:cBhvr>
                                            <p:cTn id="1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59259E-6 L -0.00768 -0.01203 " pathEditMode="relative" rAng="0" ptsTypes="AA" p14:bounceEnd="60000">
                                          <p:cBhvr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3.33333E-6 L -0.00768 -0.01203 " pathEditMode="relative" rAng="0" ptsTypes="AA" p14:bounceEnd="60000">
                                          <p:cBhvr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48148E-6 L -0.00768 -0.01204 " pathEditMode="relative" rAng="0" ptsTypes="AA" p14:bounceEnd="60000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7.40741E-7 L -0.00768 -0.01204 " pathEditMode="relative" rAng="0" ptsTypes="AA" p14:bounceEnd="60000">
                                          <p:cBhvr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11111E-6 L -0.00768 -0.01204 " pathEditMode="relative" rAng="0" ptsTypes="AA" p14:bounceEnd="60000">
                                          <p:cBhvr>
                                            <p:cTn id="2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1.85185E-6 L -0.00768 -0.01204 " pathEditMode="relative" rAng="0" ptsTypes="AA" p14:bounceEnd="60000">
                                          <p:cBhvr>
                                            <p:cTn id="2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7037E-6 L -0.00768 -0.01204 " pathEditMode="relative" rAng="0" ptsTypes="AA" p14:bounceEnd="60000">
                                          <p:cBhvr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2.59259E-6 L -0.00768 -0.01204 " pathEditMode="relative" rAng="0" ptsTypes="AA" p14:bounceEnd="60000">
                                          <p:cBhvr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4.81481E-6 L -0.00769 -0.01204 " pathEditMode="relative" rAng="0" ptsTypes="AA" p14:bounceEnd="60000">
                                          <p:cBhvr>
                                            <p:cTn id="2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2.59259E-6 L -0.00769 -0.01203 " pathEditMode="relative" rAng="0" ptsTypes="AA" p14:bounceEnd="60000">
                                          <p:cBhvr>
                                            <p:cTn id="3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1.11022E-16 L -0.00769 -0.01204 " pathEditMode="relative" rAng="0" ptsTypes="AA" p14:bounceEnd="60000">
                                          <p:cBhvr>
                                            <p:cTn id="3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11111E-6 L -0.00769 -0.01204 " pathEditMode="relative" rAng="0" ptsTypes="AA" p14:bounceEnd="60000">
                                          <p:cBhvr>
                                            <p:cTn id="3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3.7037E-6 L -0.00769 -0.01204 " pathEditMode="relative" rAng="0" ptsTypes="AA" p14:bounceEnd="60000">
                                          <p:cBhvr>
                                            <p:cTn id="3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2.96296E-6 L -0.00768 -0.01204 " pathEditMode="relative" rAng="0" ptsTypes="AA" p14:bounceEnd="60000">
                                          <p:cBhvr>
                                            <p:cTn id="3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4.81481E-6 L -0.00768 -0.01204 " pathEditMode="relative" rAng="0" ptsTypes="AA" p14:bounceEnd="60000">
                                          <p:cBhvr>
                                            <p:cTn id="4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4.07407E-6 L -0.00768 -0.01204 " pathEditMode="relative" rAng="0" ptsTypes="AA" p14:bounceEnd="60000">
                                          <p:cBhvr>
                                            <p:cTn id="4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2.59259E-6 L -0.00768 -0.01203 " pathEditMode="relative" rAng="0" ptsTypes="AA" p14:bounceEnd="60000">
                                          <p:cBhvr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3.33333E-6 L -0.00768 -0.01203 " pathEditMode="relative" rAng="0" ptsTypes="AA" p14:bounceEnd="60000">
                                          <p:cBhvr>
                                            <p:cTn id="4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1.48148E-6 L -0.00768 -0.01204 " pathEditMode="relative" rAng="0" ptsTypes="AA" p14:bounceEnd="60000">
                                          <p:cBhvr>
                                            <p:cTn id="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7.40741E-7 L -0.00768 -0.01204 " pathEditMode="relative" rAng="0" ptsTypes="AA" p14:bounceEnd="60000">
                                          <p:cBhvr>
                                            <p:cTn id="5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11111E-6 L -0.00768 -0.01204 " pathEditMode="relative" rAng="0" ptsTypes="AA" p14:bounceEnd="60000">
                                          <p:cBhvr>
                                            <p:cTn id="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1.85185E-6 L -0.00768 -0.01204 " pathEditMode="relative" rAng="0" ptsTypes="AA" p14:bounceEnd="60000">
                                          <p:cBhvr>
                                            <p:cTn id="5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3.7037E-6 L -0.00768 -0.01204 " pathEditMode="relative" rAng="0" ptsTypes="AA" p14:bounceEnd="60000">
                                          <p:cBhvr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81481E-6 L -0.00768 -0.01204 " pathEditMode="relative" rAng="0" ptsTypes="AA" p14:bounceEnd="60000">
                                          <p:cBhvr>
                                            <p:cTn id="5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2.59259E-6 L -0.00768 -0.01203 " pathEditMode="relative" rAng="0" ptsTypes="AA" p14:bounceEnd="60000">
                                          <p:cBhvr>
                                            <p:cTn id="6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1.11022E-16 L -0.00768 -0.01204 " pathEditMode="relative" rAng="0" ptsTypes="AA" p14:bounceEnd="60000">
                                          <p:cBhvr>
                                            <p:cTn id="6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1.11111E-6 L -0.00768 -0.01204 " pathEditMode="relative" rAng="0" ptsTypes="AA" p14:bounceEnd="60000">
                                          <p:cBhvr>
                                            <p:cTn id="6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3.7037E-6 L -0.00768 -0.01204 " pathEditMode="relative" rAng="0" ptsTypes="AA" p14:bounceEnd="60000">
                                          <p:cBhvr>
                                            <p:cTn id="6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2.96296E-6 L -0.00768 -0.01204 " pathEditMode="relative" rAng="0" ptsTypes="AA" p14:bounceEnd="60000">
                          <p:cBhvr>
                            <p:cTn dur="500" fill="hold"/>
                            <p:tgtEl>
                              <p:spTgt spid="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2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4.07407E-6 L -0.00768 -0.01204 " pathEditMode="relative" rAng="0" ptsTypes="AA" p14:bounceEnd="60000">
                          <p:cBhvr>
                            <p:cTn dur="500" fill="hold"/>
                            <p:tgtEl>
                              <p:spTgt spid="2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2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-3.33333E-6 L -0.00768 -0.01203 " pathEditMode="relative" rAng="0" ptsTypes="AA" p14:bounceEnd="60000">
                          <p:cBhvr>
                            <p:cTn dur="500" fill="hold"/>
                            <p:tgtEl>
                              <p:spTgt spid="2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-1.48148E-6 L -0.00768 -0.01204 " pathEditMode="relative" rAng="0" ptsTypes="AA" p14:bounceEnd="60000">
                          <p:cBhvr>
                            <p:cTn dur="500" fill="hold"/>
                            <p:tgtEl>
                              <p:spTgt spid="2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-7.40741E-7 L -0.00768 -0.01204 " pathEditMode="relative" rAng="0" ptsTypes="AA" p14:bounceEnd="60000">
                          <p:cBhvr>
                            <p:cTn dur="500" fill="hold"/>
                            <p:tgtEl>
                              <p:spTgt spid="3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3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1.85185E-6 L -0.00768 -0.01204 " pathEditMode="relative" rAng="0" ptsTypes="AA" p14:bounceEnd="60000">
                          <p:cBhvr>
                            <p:cTn dur="500" fill="hold"/>
                            <p:tgtEl>
                              <p:spTgt spid="3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3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4.81481E-6 L -0.00769 -0.01204 " pathEditMode="relative" rAng="0" ptsTypes="AA" p14:bounceEnd="60000">
                          <p:cBhvr>
                            <p:cTn dur="500" fill="hold"/>
                            <p:tgtEl>
                              <p:spTgt spid="4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-2.59259E-6 L -0.00769 -0.01203 " pathEditMode="relative" rAng="0" ptsTypes="AA" p14:bounceEnd="60000">
                          <p:cBhvr>
                            <p:cTn dur="500" fill="hold"/>
                            <p:tgtEl>
                              <p:spTgt spid="4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-1.11022E-16 L -0.00769 -0.01204 " pathEditMode="relative" rAng="0" ptsTypes="AA" p14:bounceEnd="60000">
                          <p:cBhvr>
                            <p:cTn dur="500" fill="hold"/>
                            <p:tgtEl>
                              <p:spTgt spid="4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1.11111E-6 L -0.00769 -0.01204 " pathEditMode="relative" rAng="0" ptsTypes="AA" p14:bounceEnd="60000">
                          <p:cBhvr>
                            <p:cTn dur="500" fill="hold"/>
                            <p:tgtEl>
                              <p:spTgt spid="5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3.7037E-6 L -0.00769 -0.01204 " pathEditMode="relative" rAng="0" ptsTypes="AA" p14:bounceEnd="60000">
                          <p:cBhvr>
                            <p:cTn dur="500" fill="hold"/>
                            <p:tgtEl>
                              <p:spTgt spid="5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2.96296E-6 L -0.00768 -0.01204 " pathEditMode="relative" rAng="0" ptsTypes="AA" p14:bounceEnd="60000">
                          <p:cBhvr>
                            <p:cTn dur="500" fill="hold"/>
                            <p:tgtEl>
                              <p:spTgt spid="2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3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5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4.07407E-6 L -0.00768 -0.01204 " pathEditMode="relative" rAng="0" ptsTypes="AA" p14:bounceEnd="60000">
                          <p:cBhvr>
                            <p:cTn dur="500" fill="hold"/>
                            <p:tgtEl>
                              <p:spTgt spid="3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3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-3.33333E-6 L -0.00768 -0.01203 " pathEditMode="relative" rAng="0" ptsTypes="AA" p14:bounceEnd="60000">
                          <p:cBhvr>
                            <p:cTn dur="500" fill="hold"/>
                            <p:tgtEl>
                              <p:spTgt spid="3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-1.48148E-6 L -0.00768 -0.01204 " pathEditMode="relative" rAng="0" ptsTypes="AA" p14:bounceEnd="60000">
                          <p:cBhvr>
                            <p:cTn dur="500" fill="hold"/>
                            <p:tgtEl>
                              <p:spTgt spid="4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-7.40741E-7 L -0.00768 -0.01204 " pathEditMode="relative" rAng="0" ptsTypes="AA" p14:bounceEnd="60000">
                          <p:cBhvr>
                            <p:cTn dur="500" fill="hold"/>
                            <p:tgtEl>
                              <p:spTgt spid="4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5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4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1.85185E-6 L -0.00768 -0.01204 " pathEditMode="relative" rAng="0" ptsTypes="AA" p14:bounceEnd="60000">
                          <p:cBhvr>
                            <p:cTn dur="500" fill="hold"/>
                            <p:tgtEl>
                              <p:spTgt spid="4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5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5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-1.11022E-16 L -0.00768 -0.01204 " pathEditMode="relative" rAng="0" ptsTypes="AA" p14:bounceEnd="60000">
                          <p:cBhvr>
                            <p:cTn dur="500" fill="hold"/>
                            <p:tgtEl>
                              <p:spTgt spid="5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5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5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5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3.7037E-7 L -0.00768 -0.0120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4.81481E-6 L -0.00768 -0.01204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7.40741E-7 L -0.00768 -0.01204 " pathEditMode="relative" rAng="0" ptsTypes="AA">
                                          <p:cBhvr>
                                            <p:cTn id="1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59259E-6 L -0.00768 -0.01203 " pathEditMode="relative" rAng="0" ptsTypes="AA">
                                          <p:cBhvr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3.33333E-6 L -0.00768 -0.01204 " pathEditMode="relative" rAng="0" ptsTypes="AA">
                                          <p:cBhvr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48148E-6 L -0.00768 -0.01204 " pathEditMode="relative" rAng="0" ptsTypes="AA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4.07407E-6 L -0.00768 -0.01203 " pathEditMode="relative" rAng="0" ptsTypes="AA">
                                          <p:cBhvr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11111E-6 L -0.00768 -0.01204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48148E-6 L -0.00768 -0.01204 " pathEditMode="relative" rAng="0" ptsTypes="AA">
                                          <p:cBhvr>
                                            <p:cTn id="2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7037E-6 L -0.00768 -0.01204 " pathEditMode="relative" rAng="0" ptsTypes="AA">
                                          <p:cBhvr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2.59259E-6 L -0.00768 -0.01204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4.81481E-6 L -0.00768 -0.01204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2.59259E-6 L -0.00768 -0.01203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1.11022E-16 L -0.00768 -0.01204 " pathEditMode="relative" rAng="0" ptsTypes="AA">
                                          <p:cBhvr>
                                            <p:cTn id="3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1.11111E-6 L -0.00768 -0.01204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3.7037E-6 L -0.00768 -0.01204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7037E-7 L -0.00768 -0.01204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4.81481E-6 L -0.00768 -0.01204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7.40741E-7 L -0.00768 -0.01204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2.59259E-6 L -0.00768 -0.01203 " pathEditMode="relative" rAng="0" ptsTypes="AA">
                                          <p:cBhvr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3.33333E-6 L -0.00768 -0.01204 " pathEditMode="relative" rAng="0" ptsTypes="AA">
                                          <p:cBhvr>
                                            <p:cTn id="4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1.48148E-6 L -0.00768 -0.01204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4.07407E-6 L -0.00768 -0.01203 " pathEditMode="relative" rAng="0" ptsTypes="AA">
                                          <p:cBhvr>
                                            <p:cTn id="5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11111E-6 L -0.00768 -0.01204 " pathEditMode="relative" rAng="0" ptsTypes="AA">
                                          <p:cBhvr>
                                            <p:cTn id="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48148E-6 L -0.00768 -0.01204 " pathEditMode="relative" rAng="0" ptsTypes="AA">
                                          <p:cBhvr>
                                            <p:cTn id="5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3.7037E-6 L -0.00768 -0.01204 " pathEditMode="relative" rAng="0" ptsTypes="AA">
                                          <p:cBhvr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4.81481E-6 L -0.00768 -0.01204 " pathEditMode="relative" rAng="0" ptsTypes="AA">
                                          <p:cBhvr>
                                            <p:cTn id="5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2.59259E-6 L -0.00768 -0.01203 " pathEditMode="relative" rAng="0" ptsTypes="AA">
                                          <p:cBhvr>
                                            <p:cTn id="6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1.11022E-16 L -0.00768 -0.01204 " pathEditMode="relative" rAng="0" ptsTypes="AA">
                                          <p:cBhvr>
                                            <p:cTn id="6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1.11111E-6 L -0.00768 -0.01204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3.7037E-6 L -0.00768 -0.01204 " pathEditMode="relative" rAng="0" ptsTypes="AA">
                                          <p:cBhvr>
                                            <p:cTn id="6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-3.7037E-7 L -0.00768 -0.01204 " pathEditMode="relative" rAng="0" ptsTypes="AA">
                          <p:cBhvr>
                            <p:cTn dur="500" fill="hold"/>
                            <p:tgtEl>
                              <p:spTgt spid="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4.81481E-6 L -0.00768 -0.01204 " pathEditMode="relative" rAng="0" ptsTypes="AA">
                          <p:cBhvr>
                            <p:cTn dur="500" fill="hold"/>
                            <p:tgtEl>
                              <p:spTgt spid="2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7.40741E-7 L -0.00768 -0.01204 " pathEditMode="relative" rAng="0" ptsTypes="AA">
                          <p:cBhvr>
                            <p:cTn dur="500" fill="hold"/>
                            <p:tgtEl>
                              <p:spTgt spid="2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-2.59259E-6 L -0.00768 -0.01203 " pathEditMode="relative" rAng="0" ptsTypes="AA">
                          <p:cBhvr>
                            <p:cTn dur="500" fill="hold"/>
                            <p:tgtEl>
                              <p:spTgt spid="2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3.33333E-6 L -0.00768 -0.01204 " pathEditMode="relative" rAng="0" ptsTypes="AA">
                          <p:cBhvr>
                            <p:cTn dur="500" fill="hold"/>
                            <p:tgtEl>
                              <p:spTgt spid="2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-1.48148E-6 L -0.00768 -0.01204 " pathEditMode="relative" rAng="0" ptsTypes="AA">
                          <p:cBhvr>
                            <p:cTn dur="500" fill="hold"/>
                            <p:tgtEl>
                              <p:spTgt spid="2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-4.07407E-6 L -0.00768 -0.01203 " pathEditMode="relative" rAng="0" ptsTypes="AA">
                          <p:cBhvr>
                            <p:cTn dur="500" fill="hold"/>
                            <p:tgtEl>
                              <p:spTgt spid="3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1.11111E-6 L -0.00768 -0.01204 " pathEditMode="relative" rAng="0" ptsTypes="AA">
                          <p:cBhvr>
                            <p:cTn dur="500" fill="hold"/>
                            <p:tgtEl>
                              <p:spTgt spid="3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-1.48148E-6 L -0.00768 -0.01204 " pathEditMode="relative" rAng="0" ptsTypes="AA">
                          <p:cBhvr>
                            <p:cTn dur="500" fill="hold"/>
                            <p:tgtEl>
                              <p:spTgt spid="3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3.7037E-6 L -0.00768 -0.01204 " pathEditMode="relative" rAng="0" ptsTypes="AA">
                          <p:cBhvr>
                            <p:cTn dur="500" fill="hold"/>
                            <p:tgtEl>
                              <p:spTgt spid="3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4.81481E-6 L -0.00768 -0.01204 " pathEditMode="relative" rAng="0" ptsTypes="AA">
                          <p:cBhvr>
                            <p:cTn dur="500" fill="hold"/>
                            <p:tgtEl>
                              <p:spTgt spid="4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-2.59259E-6 L -0.00768 -0.01203 " pathEditMode="relative" rAng="0" ptsTypes="AA">
                          <p:cBhvr>
                            <p:cTn dur="500" fill="hold"/>
                            <p:tgtEl>
                              <p:spTgt spid="4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-1.11022E-16 L -0.00768 -0.01204 " pathEditMode="relative" rAng="0" ptsTypes="AA">
                          <p:cBhvr>
                            <p:cTn dur="500" fill="hold"/>
                            <p:tgtEl>
                              <p:spTgt spid="4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1.11111E-6 L -0.00768 -0.01204 " pathEditMode="relative" rAng="0" ptsTypes="AA">
                          <p:cBhvr>
                            <p:cTn dur="500" fill="hold"/>
                            <p:tgtEl>
                              <p:spTgt spid="5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3.7037E-6 L -0.00768 -0.01204 " pathEditMode="relative" rAng="0" ptsTypes="AA">
                          <p:cBhvr>
                            <p:cTn dur="500" fill="hold"/>
                            <p:tgtEl>
                              <p:spTgt spid="5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-3.7037E-7 L -0.00768 -0.01204 " pathEditMode="relative" rAng="0" ptsTypes="AA">
                          <p:cBhvr>
                            <p:cTn dur="500" fill="hold"/>
                            <p:tgtEl>
                              <p:spTgt spid="2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4.81481E-6 L -0.00768 -0.01204 " pathEditMode="relative" rAng="0" ptsTypes="AA">
                          <p:cBhvr>
                            <p:cTn dur="500" fill="hold"/>
                            <p:tgtEl>
                              <p:spTgt spid="3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5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7.40741E-7 L -0.00768 -0.01204 " pathEditMode="relative" rAng="0" ptsTypes="AA">
                          <p:cBhvr>
                            <p:cTn dur="500" fill="hold"/>
                            <p:tgtEl>
                              <p:spTgt spid="3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-2.59259E-6 L -0.00768 -0.01203 " pathEditMode="relative" rAng="0" ptsTypes="AA">
                          <p:cBhvr>
                            <p:cTn dur="500" fill="hold"/>
                            <p:tgtEl>
                              <p:spTgt spid="3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3.33333E-6 L -0.00768 -0.01204 " pathEditMode="relative" rAng="0" ptsTypes="AA">
                          <p:cBhvr>
                            <p:cTn dur="500" fill="hold"/>
                            <p:tgtEl>
                              <p:spTgt spid="3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-1.48148E-6 L -0.00768 -0.01204 " pathEditMode="relative" rAng="0" ptsTypes="AA">
                          <p:cBhvr>
                            <p:cTn dur="500" fill="hold"/>
                            <p:tgtEl>
                              <p:spTgt spid="4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-4.07407E-6 L -0.00768 -0.01203 " pathEditMode="relative" rAng="0" ptsTypes="AA">
                          <p:cBhvr>
                            <p:cTn dur="500" fill="hold"/>
                            <p:tgtEl>
                              <p:spTgt spid="4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5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1.11111E-6 L -0.00768 -0.01204 " pathEditMode="relative" rAng="0" ptsTypes="AA">
                          <p:cBhvr>
                            <p:cTn dur="500" fill="hold"/>
                            <p:tgtEl>
                              <p:spTgt spid="4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-1.48148E-6 L -0.00768 -0.01204 " pathEditMode="relative" rAng="0" ptsTypes="AA">
                          <p:cBhvr>
                            <p:cTn dur="500" fill="hold"/>
                            <p:tgtEl>
                              <p:spTgt spid="4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3.7037E-6 L -0.00768 -0.01204 " pathEditMode="relative" rAng="0" ptsTypes="AA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4.81481E-6 L -0.00768 -0.01204 " pathEditMode="relative" rAng="0" ptsTypes="AA">
                          <p:cBhvr>
                            <p:cTn dur="500" fill="hold"/>
                            <p:tgtEl>
                              <p:spTgt spid="5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-2.59259E-6 L -0.00768 -0.01203 " pathEditMode="relative" rAng="0" ptsTypes="AA">
                          <p:cBhvr>
                            <p:cTn dur="500" fill="hold"/>
                            <p:tgtEl>
                              <p:spTgt spid="5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-1.11022E-16 L -0.00768 -0.01204 " pathEditMode="relative" rAng="0" ptsTypes="AA">
                          <p:cBhvr>
                            <p:cTn dur="500" fill="hold"/>
                            <p:tgtEl>
                              <p:spTgt spid="5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5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1.11111E-6 L -0.00768 -0.01204 " pathEditMode="relative" rAng="0" ptsTypes="AA">
                          <p:cBhvr>
                            <p:cTn dur="500" fill="hold"/>
                            <p:tgtEl>
                              <p:spTgt spid="5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3.7037E-6 L -0.00768 -0.01204 " pathEditMode="relative" rAng="0" ptsTypes="AA">
                          <p:cBhvr>
                            <p:cTn dur="500" fill="hold"/>
                            <p:tgtEl>
                              <p:spTgt spid="5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Agenda -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862608" y="9296173"/>
            <a:ext cx="2600110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16200000">
            <a:off x="-2914630" y="4919473"/>
            <a:ext cx="7431940" cy="729045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6569" b="1" cap="all" spc="-285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362EEC-EAB7-4EC3-B55A-F964218AC12C}"/>
              </a:ext>
            </a:extLst>
          </p:cNvPr>
          <p:cNvSpPr>
            <a:spLocks/>
          </p:cNvSpPr>
          <p:nvPr userDrawn="1"/>
        </p:nvSpPr>
        <p:spPr>
          <a:xfrm>
            <a:off x="1480727" y="832146"/>
            <a:ext cx="5957703" cy="8167397"/>
          </a:xfrm>
          <a:prstGeom prst="roundRect">
            <a:avLst>
              <a:gd name="adj" fmla="val 269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50777E-4889-4EBF-B7E4-13697C8B8DD3}"/>
              </a:ext>
            </a:extLst>
          </p:cNvPr>
          <p:cNvSpPr/>
          <p:nvPr userDrawn="1"/>
        </p:nvSpPr>
        <p:spPr>
          <a:xfrm>
            <a:off x="1480727" y="832568"/>
            <a:ext cx="5957702" cy="8167397"/>
          </a:xfrm>
          <a:prstGeom prst="roundRect">
            <a:avLst>
              <a:gd name="adj" fmla="val 2481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507C1037-C517-4FE4-808F-22A39D20A1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2607" y="1568025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six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2975F311-CFEF-474C-B5DC-C1FFBD5E4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5192" y="2212619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50315167-9E07-4DDC-9C9D-05BD80F0C5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2607" y="3025852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seven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58" name="Text Placeholder 22">
            <a:extLst>
              <a:ext uri="{FF2B5EF4-FFF2-40B4-BE49-F238E27FC236}">
                <a16:creationId xmlns:a16="http://schemas.microsoft.com/office/drawing/2014/main" id="{C0A41A00-6541-43B5-A431-F0AB161D8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55192" y="367044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A87E86F5-924A-4F0C-8D03-DD3824E725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62607" y="4483680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eight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60" name="Text Placeholder 22">
            <a:extLst>
              <a:ext uri="{FF2B5EF4-FFF2-40B4-BE49-F238E27FC236}">
                <a16:creationId xmlns:a16="http://schemas.microsoft.com/office/drawing/2014/main" id="{4963E877-E5BA-4EAB-BAB7-FC383F4506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55192" y="5128273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906BFD68-AF1B-469A-A49A-4F08BA43AF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62607" y="5941507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nine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62" name="Text Placeholder 22">
            <a:extLst>
              <a:ext uri="{FF2B5EF4-FFF2-40B4-BE49-F238E27FC236}">
                <a16:creationId xmlns:a16="http://schemas.microsoft.com/office/drawing/2014/main" id="{179FE4C9-C75F-49FD-96EC-8970893AC8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5192" y="6586100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F6E9F0C3-7CCF-4BF2-8CED-C9F86519C6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62607" y="7399332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ten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64" name="Text Placeholder 22">
            <a:extLst>
              <a:ext uri="{FF2B5EF4-FFF2-40B4-BE49-F238E27FC236}">
                <a16:creationId xmlns:a16="http://schemas.microsoft.com/office/drawing/2014/main" id="{4B543AD3-58C5-4AF6-B865-821E6968D54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55192" y="804392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65" name="Text Placeholder 22">
            <a:extLst>
              <a:ext uri="{FF2B5EF4-FFF2-40B4-BE49-F238E27FC236}">
                <a16:creationId xmlns:a16="http://schemas.microsoft.com/office/drawing/2014/main" id="{E933779B-68A3-4693-A59E-96AC21BDFA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7992" y="2086516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06</a:t>
            </a:r>
          </a:p>
        </p:txBody>
      </p:sp>
      <p:sp>
        <p:nvSpPr>
          <p:cNvPr id="66" name="Text Placeholder 22">
            <a:extLst>
              <a:ext uri="{FF2B5EF4-FFF2-40B4-BE49-F238E27FC236}">
                <a16:creationId xmlns:a16="http://schemas.microsoft.com/office/drawing/2014/main" id="{4976AD43-BC75-4FCA-BAC1-5DCB5BFEA1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07992" y="3544343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07</a:t>
            </a:r>
          </a:p>
        </p:txBody>
      </p:sp>
      <p:sp>
        <p:nvSpPr>
          <p:cNvPr id="67" name="Text Placeholder 22">
            <a:extLst>
              <a:ext uri="{FF2B5EF4-FFF2-40B4-BE49-F238E27FC236}">
                <a16:creationId xmlns:a16="http://schemas.microsoft.com/office/drawing/2014/main" id="{7ACB7791-68BF-4D66-B4F6-2BBAAF0800F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07992" y="5002171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08</a:t>
            </a:r>
          </a:p>
        </p:txBody>
      </p:sp>
      <p:sp>
        <p:nvSpPr>
          <p:cNvPr id="68" name="Text Placeholder 22">
            <a:extLst>
              <a:ext uri="{FF2B5EF4-FFF2-40B4-BE49-F238E27FC236}">
                <a16:creationId xmlns:a16="http://schemas.microsoft.com/office/drawing/2014/main" id="{9C6EFEEB-1215-40DD-A375-726BAC5F56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07992" y="6459997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09</a:t>
            </a:r>
          </a:p>
        </p:txBody>
      </p:sp>
      <p:sp>
        <p:nvSpPr>
          <p:cNvPr id="69" name="Text Placeholder 22">
            <a:extLst>
              <a:ext uri="{FF2B5EF4-FFF2-40B4-BE49-F238E27FC236}">
                <a16:creationId xmlns:a16="http://schemas.microsoft.com/office/drawing/2014/main" id="{42028029-A429-4DD5-84B7-B916F868E12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07992" y="7917823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10</a:t>
            </a: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2656FAB8-51F0-4701-88CF-A130C3AA070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039057" y="1568025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one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1" name="Text Placeholder 22">
            <a:extLst>
              <a:ext uri="{FF2B5EF4-FFF2-40B4-BE49-F238E27FC236}">
                <a16:creationId xmlns:a16="http://schemas.microsoft.com/office/drawing/2014/main" id="{67A9AF98-6A7F-491B-B1BF-6C23EC4AB3C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31642" y="2212619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E326AD66-0EA0-4320-95E5-F9115774CE3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39057" y="3025852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two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3" name="Text Placeholder 22">
            <a:extLst>
              <a:ext uri="{FF2B5EF4-FFF2-40B4-BE49-F238E27FC236}">
                <a16:creationId xmlns:a16="http://schemas.microsoft.com/office/drawing/2014/main" id="{DB027B95-E169-48AB-A38A-979DA3DBF1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831642" y="367044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E5010122-6E17-4DED-BA18-5AE1B9A51CF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039057" y="4483680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three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5" name="Text Placeholder 22">
            <a:extLst>
              <a:ext uri="{FF2B5EF4-FFF2-40B4-BE49-F238E27FC236}">
                <a16:creationId xmlns:a16="http://schemas.microsoft.com/office/drawing/2014/main" id="{87BC45CE-C4A4-447F-A638-CD83A72EF6F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831642" y="5128273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259EDE66-D308-4CB9-8C07-E1299C1835D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39057" y="5941507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four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7" name="Text Placeholder 22">
            <a:extLst>
              <a:ext uri="{FF2B5EF4-FFF2-40B4-BE49-F238E27FC236}">
                <a16:creationId xmlns:a16="http://schemas.microsoft.com/office/drawing/2014/main" id="{8384F50C-ACF8-4EFE-974F-1AC38067D88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831642" y="6586100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A8FF0889-983C-41A7-B208-772D6B116AE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39057" y="7399332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five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9" name="Text Placeholder 22">
            <a:extLst>
              <a:ext uri="{FF2B5EF4-FFF2-40B4-BE49-F238E27FC236}">
                <a16:creationId xmlns:a16="http://schemas.microsoft.com/office/drawing/2014/main" id="{12606AD2-5B9F-49DF-8B11-5B3C011AA73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831642" y="804392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80" name="Text Placeholder 22">
            <a:extLst>
              <a:ext uri="{FF2B5EF4-FFF2-40B4-BE49-F238E27FC236}">
                <a16:creationId xmlns:a16="http://schemas.microsoft.com/office/drawing/2014/main" id="{186A701F-E3D6-4E06-A4B8-E60B3C3ACD0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84442" y="2086516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01</a:t>
            </a:r>
          </a:p>
        </p:txBody>
      </p:sp>
      <p:sp>
        <p:nvSpPr>
          <p:cNvPr id="81" name="Text Placeholder 22">
            <a:extLst>
              <a:ext uri="{FF2B5EF4-FFF2-40B4-BE49-F238E27FC236}">
                <a16:creationId xmlns:a16="http://schemas.microsoft.com/office/drawing/2014/main" id="{68AEBB6E-22EF-4605-A0EA-9A46029BD87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684442" y="3544343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02</a:t>
            </a:r>
          </a:p>
        </p:txBody>
      </p:sp>
      <p:sp>
        <p:nvSpPr>
          <p:cNvPr id="82" name="Text Placeholder 22">
            <a:extLst>
              <a:ext uri="{FF2B5EF4-FFF2-40B4-BE49-F238E27FC236}">
                <a16:creationId xmlns:a16="http://schemas.microsoft.com/office/drawing/2014/main" id="{0D7D17F1-5829-4062-BE19-3BAEDCA1311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684442" y="5002171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03</a:t>
            </a:r>
          </a:p>
        </p:txBody>
      </p:sp>
      <p:sp>
        <p:nvSpPr>
          <p:cNvPr id="83" name="Text Placeholder 22">
            <a:extLst>
              <a:ext uri="{FF2B5EF4-FFF2-40B4-BE49-F238E27FC236}">
                <a16:creationId xmlns:a16="http://schemas.microsoft.com/office/drawing/2014/main" id="{39564ACA-DDC1-48A5-9B3F-7D731A6374B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684442" y="6459997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04</a:t>
            </a:r>
          </a:p>
        </p:txBody>
      </p:sp>
      <p:sp>
        <p:nvSpPr>
          <p:cNvPr id="84" name="Text Placeholder 22">
            <a:extLst>
              <a:ext uri="{FF2B5EF4-FFF2-40B4-BE49-F238E27FC236}">
                <a16:creationId xmlns:a16="http://schemas.microsoft.com/office/drawing/2014/main" id="{F2381609-D76A-4091-86B1-5AD9CB8EDA2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684442" y="7917823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85972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2.59259E-6 L -0.00768 -0.0120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96296E-6 L -0.00768 -0.01204 " pathEditMode="relative" rAng="0" ptsTypes="AA" p14:bounceEnd="60000">
                                          <p:cBhvr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4.81481E-6 L -0.00768 -0.01204 " pathEditMode="relative" rAng="0" ptsTypes="AA" p14:bounceEnd="60000">
                                          <p:cBhvr>
                                            <p:cTn id="1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4.07407E-6 L -0.00768 -0.01204 " pathEditMode="relative" rAng="0" ptsTypes="AA" p14:bounceEnd="60000">
                                          <p:cBhvr>
                                            <p:cTn id="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59259E-6 L -0.00768 -0.01203 " pathEditMode="relative" rAng="0" ptsTypes="AA" p14:bounceEnd="60000">
                                          <p:cBhvr>
                                            <p:cTn id="1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3.33333E-6 L -0.00768 -0.01203 " pathEditMode="relative" rAng="0" ptsTypes="AA" p14:bounceEnd="60000">
                                          <p:cBhvr>
                                            <p:cTn id="1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48148E-6 L -0.00768 -0.01204 " pathEditMode="relative" rAng="0" ptsTypes="AA" p14:bounceEnd="60000">
                                          <p:cBhvr>
                                            <p:cTn id="1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7.40741E-7 L -0.00768 -0.01204 " pathEditMode="relative" rAng="0" ptsTypes="AA" p14:bounceEnd="60000">
                                          <p:cBhvr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11111E-6 L -0.00768 -0.01204 " pathEditMode="relative" rAng="0" ptsTypes="AA" p14:bounceEnd="60000">
                                          <p:cBhvr>
                                            <p:cTn id="2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1.85185E-6 L -0.00768 -0.01204 " pathEditMode="relative" rAng="0" ptsTypes="AA" p14:bounceEnd="60000">
                                          <p:cBhvr>
                                            <p:cTn id="2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7037E-6 L -0.00768 -0.01204 " pathEditMode="relative" rAng="0" ptsTypes="AA" p14:bounceEnd="60000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4.81481E-6 L -0.00769 -0.01204 " pathEditMode="relative" rAng="0" ptsTypes="AA" p14:bounceEnd="60000">
                                          <p:cBhvr>
                                            <p:cTn id="2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2.59259E-6 L -0.00769 -0.01203 " pathEditMode="relative" rAng="0" ptsTypes="AA" p14:bounceEnd="60000">
                                          <p:cBhvr>
                                            <p:cTn id="3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1.11022E-16 L -0.00769 -0.01204 " pathEditMode="relative" rAng="0" ptsTypes="AA" p14:bounceEnd="60000">
                                          <p:cBhvr>
                                            <p:cTn id="3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11111E-6 L -0.00769 -0.01204 " pathEditMode="relative" rAng="0" ptsTypes="AA" p14:bounceEnd="60000">
                                          <p:cBhvr>
                                            <p:cTn id="3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3.7037E-6 L -0.00769 -0.01204 " pathEditMode="relative" rAng="0" ptsTypes="AA" p14:bounceEnd="60000">
                                          <p:cBhvr>
                                            <p:cTn id="3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2.96296E-6 L -0.00768 -0.01204 " pathEditMode="relative" rAng="0" ptsTypes="AA" p14:bounceEnd="60000">
                                          <p:cBhvr>
                                            <p:cTn id="3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4.81481E-6 L -0.00768 -0.01204 " pathEditMode="relative" rAng="0" ptsTypes="AA" p14:bounceEnd="60000">
                                          <p:cBhvr>
                                            <p:cTn id="4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4.07407E-6 L -0.00768 -0.01204 " pathEditMode="relative" rAng="0" ptsTypes="AA" p14:bounceEnd="60000">
                                          <p:cBhvr>
                                            <p:cTn id="4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2.59259E-6 L -0.00768 -0.01203 " pathEditMode="relative" rAng="0" ptsTypes="AA" p14:bounceEnd="60000">
                                          <p:cBhvr>
                                            <p:cTn id="4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3.33333E-6 L -0.00768 -0.01203 " pathEditMode="relative" rAng="0" ptsTypes="AA" p14:bounceEnd="60000">
                                          <p:cBhvr>
                                            <p:cTn id="4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1.48148E-6 L -0.00768 -0.01204 " pathEditMode="relative" rAng="0" ptsTypes="AA" p14:bounceEnd="60000">
                                          <p:cBhvr>
                                            <p:cTn id="4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7.40741E-7 L -0.00768 -0.01204 " pathEditMode="relative" rAng="0" ptsTypes="AA" p14:bounceEnd="60000">
                                          <p:cBhvr>
                                            <p:cTn id="5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11111E-6 L -0.00768 -0.01204 " pathEditMode="relative" rAng="0" ptsTypes="AA" p14:bounceEnd="60000">
                                          <p:cBhvr>
                                            <p:cTn id="5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1.85185E-6 L -0.00768 -0.01204 " pathEditMode="relative" rAng="0" ptsTypes="AA" p14:bounceEnd="60000">
                                          <p:cBhvr>
                                            <p:cTn id="5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3.7037E-6 L -0.00768 -0.01204 " pathEditMode="relative" rAng="0" ptsTypes="AA" p14:bounceEnd="60000">
                                          <p:cBhvr>
                                            <p:cTn id="5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81481E-6 L -0.00768 -0.01204 " pathEditMode="relative" rAng="0" ptsTypes="AA" p14:bounceEnd="60000">
                                          <p:cBhvr>
                                            <p:cTn id="5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2.59259E-6 L -0.00768 -0.01203 " pathEditMode="relative" rAng="0" ptsTypes="AA" p14:bounceEnd="60000">
                                          <p:cBhvr>
                                            <p:cTn id="6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1.11022E-16 L -0.00768 -0.01204 " pathEditMode="relative" rAng="0" ptsTypes="AA" p14:bounceEnd="60000">
                                          <p:cBhvr>
                                            <p:cTn id="6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1.11111E-6 L -0.00768 -0.01204 " pathEditMode="relative" rAng="0" ptsTypes="AA" p14:bounceEnd="60000">
                                          <p:cBhvr>
                                            <p:cTn id="6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3.7037E-6 L -0.00768 -0.01204 " pathEditMode="relative" rAng="0" ptsTypes="AA" p14:bounceEnd="60000">
                                          <p:cBhvr>
                                            <p:cTn id="6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4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2.96296E-6 L -0.00768 -0.01204 " pathEditMode="relative" rAng="0" ptsTypes="AA" p14:bounceEnd="60000">
                          <p:cBhvr>
                            <p:cTn dur="500" fill="hold"/>
                            <p:tgtEl>
                              <p:spTgt spid="4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4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4.07407E-6 L -0.00768 -0.01204 " pathEditMode="relative" rAng="0" ptsTypes="AA" p14:bounceEnd="60000">
                          <p:cBhvr>
                            <p:cTn dur="500" fill="hold"/>
                            <p:tgtEl>
                              <p:spTgt spid="5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5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-3.33333E-6 L -0.00768 -0.01203 " pathEditMode="relative" rAng="0" ptsTypes="AA" p14:bounceEnd="60000">
                          <p:cBhvr>
                            <p:cTn dur="500" fill="hold"/>
                            <p:tgtEl>
                              <p:spTgt spid="5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-1.48148E-6 L -0.00768 -0.01204 " pathEditMode="relative" rAng="0" ptsTypes="AA" p14:bounceEnd="60000">
                          <p:cBhvr>
                            <p:cTn dur="500" fill="hold"/>
                            <p:tgtEl>
                              <p:spTgt spid="6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-7.40741E-7 L -0.00768 -0.01204 " pathEditMode="relative" rAng="0" ptsTypes="AA" p14:bounceEnd="60000">
                          <p:cBhvr>
                            <p:cTn dur="500" fill="hold"/>
                            <p:tgtEl>
                              <p:spTgt spid="6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6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1.85185E-6 L -0.00768 -0.01204 " pathEditMode="relative" rAng="0" ptsTypes="AA" p14:bounceEnd="60000">
                          <p:cBhvr>
                            <p:cTn dur="500" fill="hold"/>
                            <p:tgtEl>
                              <p:spTgt spid="6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6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5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4.81481E-6 L -0.00769 -0.01204 " pathEditMode="relative" rAng="0" ptsTypes="AA" p14:bounceEnd="60000">
                          <p:cBhvr>
                            <p:cTn dur="500" fill="hold"/>
                            <p:tgtEl>
                              <p:spTgt spid="6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-2.59259E-6 L -0.00769 -0.01203 " pathEditMode="relative" rAng="0" ptsTypes="AA" p14:bounceEnd="60000">
                          <p:cBhvr>
                            <p:cTn dur="500" fill="hold"/>
                            <p:tgtEl>
                              <p:spTgt spid="6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-1.11022E-16 L -0.00769 -0.01204 " pathEditMode="relative" rAng="0" ptsTypes="AA" p14:bounceEnd="60000">
                          <p:cBhvr>
                            <p:cTn dur="500" fill="hold"/>
                            <p:tgtEl>
                              <p:spTgt spid="6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1.11111E-6 L -0.00769 -0.01204 " pathEditMode="relative" rAng="0" ptsTypes="AA" p14:bounceEnd="60000">
                          <p:cBhvr>
                            <p:cTn dur="500" fill="hold"/>
                            <p:tgtEl>
                              <p:spTgt spid="6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3.7037E-6 L -0.00769 -0.01204 " pathEditMode="relative" rAng="0" ptsTypes="AA" p14:bounceEnd="60000">
                          <p:cBhvr>
                            <p:cTn dur="500" fill="hold"/>
                            <p:tgtEl>
                              <p:spTgt spid="6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2.96296E-6 L -0.00768 -0.01204 " pathEditMode="relative" rAng="0" ptsTypes="AA" p14:bounceEnd="60000">
                          <p:cBhvr>
                            <p:cTn dur="500" fill="hold"/>
                            <p:tgtEl>
                              <p:spTgt spid="7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7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4.07407E-6 L -0.00768 -0.01204 " pathEditMode="relative" rAng="0" ptsTypes="AA" p14:bounceEnd="60000">
                          <p:cBhvr>
                            <p:cTn dur="500" fill="hold"/>
                            <p:tgtEl>
                              <p:spTgt spid="7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7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-3.33333E-6 L -0.00768 -0.01203 " pathEditMode="relative" rAng="0" ptsTypes="AA" p14:bounceEnd="60000">
                          <p:cBhvr>
                            <p:cTn dur="500" fill="hold"/>
                            <p:tgtEl>
                              <p:spTgt spid="7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5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-1.48148E-6 L -0.00768 -0.01204 " pathEditMode="relative" rAng="0" ptsTypes="AA" p14:bounceEnd="60000">
                          <p:cBhvr>
                            <p:cTn dur="500" fill="hold"/>
                            <p:tgtEl>
                              <p:spTgt spid="7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-7.40741E-7 L -0.00768 -0.01204 " pathEditMode="relative" rAng="0" ptsTypes="AA" p14:bounceEnd="60000">
                          <p:cBhvr>
                            <p:cTn dur="500" fill="hold"/>
                            <p:tgtEl>
                              <p:spTgt spid="7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7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1.85185E-6 L -0.00768 -0.01204 " pathEditMode="relative" rAng="0" ptsTypes="AA" p14:bounceEnd="60000">
                          <p:cBhvr>
                            <p:cTn dur="500" fill="hold"/>
                            <p:tgtEl>
                              <p:spTgt spid="7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7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8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8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-1.11022E-16 L -0.00768 -0.01204 " pathEditMode="relative" rAng="0" ptsTypes="AA" p14:bounceEnd="60000">
                          <p:cBhvr>
                            <p:cTn dur="500" fill="hold"/>
                            <p:tgtEl>
                              <p:spTgt spid="8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8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8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2.59259E-6 L -0.00768 -0.0120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3.7037E-7 L -0.00768 -0.01204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4.81481E-6 L -0.00768 -0.01204 " pathEditMode="relative" rAng="0" ptsTypes="AA">
                                          <p:cBhvr>
                                            <p:cTn id="1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7.40741E-7 L -0.00768 -0.01204 " pathEditMode="relative" rAng="0" ptsTypes="AA">
                                          <p:cBhvr>
                                            <p:cTn id="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59259E-6 L -0.00768 -0.01203 " pathEditMode="relative" rAng="0" ptsTypes="AA">
                                          <p:cBhvr>
                                            <p:cTn id="1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3.33333E-6 L -0.00768 -0.01204 " pathEditMode="relative" rAng="0" ptsTypes="AA">
                                          <p:cBhvr>
                                            <p:cTn id="1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48148E-6 L -0.00768 -0.01204 " pathEditMode="relative" rAng="0" ptsTypes="AA">
                                          <p:cBhvr>
                                            <p:cTn id="1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4.07407E-6 L -0.00768 -0.01203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11111E-6 L -0.00768 -0.01204 " pathEditMode="relative" rAng="0" ptsTypes="AA">
                                          <p:cBhvr>
                                            <p:cTn id="2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48148E-6 L -0.00768 -0.01204 " pathEditMode="relative" rAng="0" ptsTypes="AA">
                                          <p:cBhvr>
                                            <p:cTn id="2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7037E-6 L -0.00768 -0.01204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4.81481E-6 L -0.00768 -0.01204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2.59259E-6 L -0.00768 -0.01203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1.11022E-16 L -0.00768 -0.01204 " pathEditMode="relative" rAng="0" ptsTypes="AA">
                                          <p:cBhvr>
                                            <p:cTn id="3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1.11111E-6 L -0.00768 -0.01204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3.7037E-6 L -0.00768 -0.01204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7037E-7 L -0.00768 -0.01204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4.81481E-6 L -0.00768 -0.01204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7.40741E-7 L -0.00768 -0.01204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2.59259E-6 L -0.00768 -0.01203 " pathEditMode="relative" rAng="0" ptsTypes="AA">
                                          <p:cBhvr>
                                            <p:cTn id="4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3.33333E-6 L -0.00768 -0.01204 " pathEditMode="relative" rAng="0" ptsTypes="AA">
                                          <p:cBhvr>
                                            <p:cTn id="4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1.48148E-6 L -0.00768 -0.01204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4.07407E-6 L -0.00768 -0.01203 " pathEditMode="relative" rAng="0" ptsTypes="AA">
                                          <p:cBhvr>
                                            <p:cTn id="5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11111E-6 L -0.00768 -0.01204 " pathEditMode="relative" rAng="0" ptsTypes="AA">
                                          <p:cBhvr>
                                            <p:cTn id="5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48148E-6 L -0.00768 -0.01204 " pathEditMode="relative" rAng="0" ptsTypes="AA">
                                          <p:cBhvr>
                                            <p:cTn id="5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3.7037E-6 L -0.00768 -0.01204 " pathEditMode="relative" rAng="0" ptsTypes="AA">
                                          <p:cBhvr>
                                            <p:cTn id="5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4.81481E-6 L -0.00768 -0.01204 " pathEditMode="relative" rAng="0" ptsTypes="AA">
                                          <p:cBhvr>
                                            <p:cTn id="5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2.59259E-6 L -0.00768 -0.01203 " pathEditMode="relative" rAng="0" ptsTypes="AA">
                                          <p:cBhvr>
                                            <p:cTn id="6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1.11022E-16 L -0.00768 -0.01204 " pathEditMode="relative" rAng="0" ptsTypes="AA">
                                          <p:cBhvr>
                                            <p:cTn id="6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1.11111E-6 L -0.00768 -0.01204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3.7037E-6 L -0.00768 -0.01204 " pathEditMode="relative" rAng="0" ptsTypes="AA">
                                          <p:cBhvr>
                                            <p:cTn id="6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4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-3.7037E-7 L -0.00768 -0.01204 " pathEditMode="relative" rAng="0" ptsTypes="AA">
                          <p:cBhvr>
                            <p:cTn dur="500" fill="hold"/>
                            <p:tgtEl>
                              <p:spTgt spid="4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4.81481E-6 L -0.00768 -0.01204 " pathEditMode="relative" rAng="0" ptsTypes="AA">
                          <p:cBhvr>
                            <p:cTn dur="500" fill="hold"/>
                            <p:tgtEl>
                              <p:spTgt spid="4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7.40741E-7 L -0.00768 -0.01204 " pathEditMode="relative" rAng="0" ptsTypes="AA">
                          <p:cBhvr>
                            <p:cTn dur="500" fill="hold"/>
                            <p:tgtEl>
                              <p:spTgt spid="5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-2.59259E-6 L -0.00768 -0.01203 " pathEditMode="relative" rAng="0" ptsTypes="AA">
                          <p:cBhvr>
                            <p:cTn dur="500" fill="hold"/>
                            <p:tgtEl>
                              <p:spTgt spid="5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3.33333E-6 L -0.00768 -0.01204 " pathEditMode="relative" rAng="0" ptsTypes="AA">
                          <p:cBhvr>
                            <p:cTn dur="500" fill="hold"/>
                            <p:tgtEl>
                              <p:spTgt spid="5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-1.48148E-6 L -0.00768 -0.01204 " pathEditMode="relative" rAng="0" ptsTypes="AA">
                          <p:cBhvr>
                            <p:cTn dur="500" fill="hold"/>
                            <p:tgtEl>
                              <p:spTgt spid="6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-4.07407E-6 L -0.00768 -0.01203 " pathEditMode="relative" rAng="0" ptsTypes="AA">
                          <p:cBhvr>
                            <p:cTn dur="500" fill="hold"/>
                            <p:tgtEl>
                              <p:spTgt spid="6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1.11111E-6 L -0.00768 -0.01204 " pathEditMode="relative" rAng="0" ptsTypes="AA">
                          <p:cBhvr>
                            <p:cTn dur="500" fill="hold"/>
                            <p:tgtEl>
                              <p:spTgt spid="6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-1.48148E-6 L -0.00768 -0.01204 " pathEditMode="relative" rAng="0" ptsTypes="AA">
                          <p:cBhvr>
                            <p:cTn dur="500" fill="hold"/>
                            <p:tgtEl>
                              <p:spTgt spid="6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3.7037E-6 L -0.00768 -0.01204 " pathEditMode="relative" rAng="0" ptsTypes="AA">
                          <p:cBhvr>
                            <p:cTn dur="500" fill="hold"/>
                            <p:tgtEl>
                              <p:spTgt spid="6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5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4.81481E-6 L -0.00768 -0.01204 " pathEditMode="relative" rAng="0" ptsTypes="AA">
                          <p:cBhvr>
                            <p:cTn dur="500" fill="hold"/>
                            <p:tgtEl>
                              <p:spTgt spid="6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-2.59259E-6 L -0.00768 -0.01203 " pathEditMode="relative" rAng="0" ptsTypes="AA">
                          <p:cBhvr>
                            <p:cTn dur="500" fill="hold"/>
                            <p:tgtEl>
                              <p:spTgt spid="6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-1.11022E-16 L -0.00768 -0.01204 " pathEditMode="relative" rAng="0" ptsTypes="AA">
                          <p:cBhvr>
                            <p:cTn dur="500" fill="hold"/>
                            <p:tgtEl>
                              <p:spTgt spid="6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1.11111E-6 L -0.00768 -0.01204 " pathEditMode="relative" rAng="0" ptsTypes="AA">
                          <p:cBhvr>
                            <p:cTn dur="500" fill="hold"/>
                            <p:tgtEl>
                              <p:spTgt spid="6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3.7037E-6 L -0.00768 -0.01204 " pathEditMode="relative" rAng="0" ptsTypes="AA">
                          <p:cBhvr>
                            <p:cTn dur="500" fill="hold"/>
                            <p:tgtEl>
                              <p:spTgt spid="6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-3.7037E-7 L -0.00768 -0.01204 " pathEditMode="relative" rAng="0" ptsTypes="AA">
                          <p:cBhvr>
                            <p:cTn dur="500" fill="hold"/>
                            <p:tgtEl>
                              <p:spTgt spid="7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4.81481E-6 L -0.00768 -0.01204 " pathEditMode="relative" rAng="0" ptsTypes="AA">
                          <p:cBhvr>
                            <p:cTn dur="500" fill="hold"/>
                            <p:tgtEl>
                              <p:spTgt spid="7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7.40741E-7 L -0.00768 -0.01204 " pathEditMode="relative" rAng="0" ptsTypes="AA">
                          <p:cBhvr>
                            <p:cTn dur="500" fill="hold"/>
                            <p:tgtEl>
                              <p:spTgt spid="7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-2.59259E-6 L -0.00768 -0.01203 " pathEditMode="relative" rAng="0" ptsTypes="AA">
                          <p:cBhvr>
                            <p:cTn dur="500" fill="hold"/>
                            <p:tgtEl>
                              <p:spTgt spid="7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3.33333E-6 L -0.00768 -0.01204 " pathEditMode="relative" rAng="0" ptsTypes="AA">
                          <p:cBhvr>
                            <p:cTn dur="500" fill="hold"/>
                            <p:tgtEl>
                              <p:spTgt spid="7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5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-1.48148E-6 L -0.00768 -0.01204 " pathEditMode="relative" rAng="0" ptsTypes="AA">
                          <p:cBhvr>
                            <p:cTn dur="500" fill="hold"/>
                            <p:tgtEl>
                              <p:spTgt spid="7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-4.07407E-6 L -0.00768 -0.01203 " pathEditMode="relative" rAng="0" ptsTypes="AA">
                          <p:cBhvr>
                            <p:cTn dur="500" fill="hold"/>
                            <p:tgtEl>
                              <p:spTgt spid="7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1.11111E-6 L -0.00768 -0.01204 " pathEditMode="relative" rAng="0" ptsTypes="AA">
                          <p:cBhvr>
                            <p:cTn dur="500" fill="hold"/>
                            <p:tgtEl>
                              <p:spTgt spid="7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-1.48148E-6 L -0.00768 -0.01204 " pathEditMode="relative" rAng="0" ptsTypes="AA">
                          <p:cBhvr>
                            <p:cTn dur="500" fill="hold"/>
                            <p:tgtEl>
                              <p:spTgt spid="7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3.7037E-6 L -0.00768 -0.01204 " pathEditMode="relative" rAng="0" ptsTypes="AA">
                          <p:cBhvr>
                            <p:cTn dur="500" fill="hold"/>
                            <p:tgtEl>
                              <p:spTgt spid="7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4.81481E-6 L -0.00768 -0.01204 " pathEditMode="relative" rAng="0" ptsTypes="AA">
                          <p:cBhvr>
                            <p:cTn dur="500" fill="hold"/>
                            <p:tgtEl>
                              <p:spTgt spid="8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-2.59259E-6 L -0.00768 -0.01203 " pathEditMode="relative" rAng="0" ptsTypes="AA">
                          <p:cBhvr>
                            <p:cTn dur="500" fill="hold"/>
                            <p:tgtEl>
                              <p:spTgt spid="8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-1.11022E-16 L -0.00768 -0.01204 " pathEditMode="relative" rAng="0" ptsTypes="AA">
                          <p:cBhvr>
                            <p:cTn dur="500" fill="hold"/>
                            <p:tgtEl>
                              <p:spTgt spid="8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1.11111E-6 L -0.00768 -0.01204 " pathEditMode="relative" rAng="0" ptsTypes="AA">
                          <p:cBhvr>
                            <p:cTn dur="500" fill="hold"/>
                            <p:tgtEl>
                              <p:spTgt spid="8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3.7037E-6 L -0.00768 -0.01204 " pathEditMode="relative" rAng="0" ptsTypes="AA">
                          <p:cBhvr>
                            <p:cTn dur="500" fill="hold"/>
                            <p:tgtEl>
                              <p:spTgt spid="8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Agenda - Viole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862608" y="9296173"/>
            <a:ext cx="2600110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16200000">
            <a:off x="-2843679" y="4990425"/>
            <a:ext cx="7290037" cy="729045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6569" b="1" cap="all" spc="-28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362EEC-EAB7-4EC3-B55A-F964218AC12C}"/>
              </a:ext>
            </a:extLst>
          </p:cNvPr>
          <p:cNvSpPr>
            <a:spLocks/>
          </p:cNvSpPr>
          <p:nvPr userDrawn="1"/>
        </p:nvSpPr>
        <p:spPr>
          <a:xfrm>
            <a:off x="1480727" y="832146"/>
            <a:ext cx="5957703" cy="8167397"/>
          </a:xfrm>
          <a:prstGeom prst="roundRect">
            <a:avLst>
              <a:gd name="adj" fmla="val 2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50777E-4889-4EBF-B7E4-13697C8B8DD3}"/>
              </a:ext>
            </a:extLst>
          </p:cNvPr>
          <p:cNvSpPr/>
          <p:nvPr userDrawn="1"/>
        </p:nvSpPr>
        <p:spPr>
          <a:xfrm>
            <a:off x="1480727" y="832568"/>
            <a:ext cx="5957702" cy="8167397"/>
          </a:xfrm>
          <a:prstGeom prst="roundRect">
            <a:avLst>
              <a:gd name="adj" fmla="val 2481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A609E9EF-B34B-4620-A825-DAD55A1922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2607" y="1568025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six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98A643C5-8BFD-428A-8706-418A197446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5192" y="2212619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8DBD8CE6-7234-4008-85FE-0F641CBC90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2607" y="3025852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seven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58" name="Text Placeholder 22">
            <a:extLst>
              <a:ext uri="{FF2B5EF4-FFF2-40B4-BE49-F238E27FC236}">
                <a16:creationId xmlns:a16="http://schemas.microsoft.com/office/drawing/2014/main" id="{A191D72A-6D66-494A-B1B8-20B6F8889F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55192" y="367044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7212F5EB-B68C-4C77-8AA8-801FCF64B4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62607" y="4483680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eight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60" name="Text Placeholder 22">
            <a:extLst>
              <a:ext uri="{FF2B5EF4-FFF2-40B4-BE49-F238E27FC236}">
                <a16:creationId xmlns:a16="http://schemas.microsoft.com/office/drawing/2014/main" id="{7C7D472B-0EA4-4DC8-A6B0-E75FFFE5BD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55192" y="5128273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E81CE24F-536E-441F-8EBD-91DD8D45E0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62607" y="5941507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nine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62" name="Text Placeholder 22">
            <a:extLst>
              <a:ext uri="{FF2B5EF4-FFF2-40B4-BE49-F238E27FC236}">
                <a16:creationId xmlns:a16="http://schemas.microsoft.com/office/drawing/2014/main" id="{6B8EF291-1CE0-4031-AC27-AFBBCFDE9C8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5192" y="6586100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73E63178-F2D9-4CB9-AB72-57E6A6B1D6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62607" y="7399332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ten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64" name="Text Placeholder 22">
            <a:extLst>
              <a:ext uri="{FF2B5EF4-FFF2-40B4-BE49-F238E27FC236}">
                <a16:creationId xmlns:a16="http://schemas.microsoft.com/office/drawing/2014/main" id="{92DA9B41-C28B-4479-B03C-49A83211540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55192" y="804392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65" name="Text Placeholder 22">
            <a:extLst>
              <a:ext uri="{FF2B5EF4-FFF2-40B4-BE49-F238E27FC236}">
                <a16:creationId xmlns:a16="http://schemas.microsoft.com/office/drawing/2014/main" id="{607D27D1-024B-4A59-A1D2-A43390A5EF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7992" y="2086516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06</a:t>
            </a:r>
          </a:p>
        </p:txBody>
      </p:sp>
      <p:sp>
        <p:nvSpPr>
          <p:cNvPr id="66" name="Text Placeholder 22">
            <a:extLst>
              <a:ext uri="{FF2B5EF4-FFF2-40B4-BE49-F238E27FC236}">
                <a16:creationId xmlns:a16="http://schemas.microsoft.com/office/drawing/2014/main" id="{CF06D367-D919-4969-916B-8EEB173801B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07992" y="3544343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07</a:t>
            </a:r>
          </a:p>
        </p:txBody>
      </p:sp>
      <p:sp>
        <p:nvSpPr>
          <p:cNvPr id="67" name="Text Placeholder 22">
            <a:extLst>
              <a:ext uri="{FF2B5EF4-FFF2-40B4-BE49-F238E27FC236}">
                <a16:creationId xmlns:a16="http://schemas.microsoft.com/office/drawing/2014/main" id="{D9BE68E0-793A-4246-9007-73186345CC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07992" y="5002171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08</a:t>
            </a:r>
          </a:p>
        </p:txBody>
      </p:sp>
      <p:sp>
        <p:nvSpPr>
          <p:cNvPr id="68" name="Text Placeholder 22">
            <a:extLst>
              <a:ext uri="{FF2B5EF4-FFF2-40B4-BE49-F238E27FC236}">
                <a16:creationId xmlns:a16="http://schemas.microsoft.com/office/drawing/2014/main" id="{9A419A48-5AF6-4AC2-BADE-91781A736F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07992" y="6459997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09</a:t>
            </a:r>
          </a:p>
        </p:txBody>
      </p:sp>
      <p:sp>
        <p:nvSpPr>
          <p:cNvPr id="69" name="Text Placeholder 22">
            <a:extLst>
              <a:ext uri="{FF2B5EF4-FFF2-40B4-BE49-F238E27FC236}">
                <a16:creationId xmlns:a16="http://schemas.microsoft.com/office/drawing/2014/main" id="{18D0ECA3-682A-405E-806F-18A9DA65525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07992" y="7917823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10</a:t>
            </a: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B60BC557-AEDA-42D0-8A6D-B6C7FADA20D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039057" y="1568025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one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1" name="Text Placeholder 22">
            <a:extLst>
              <a:ext uri="{FF2B5EF4-FFF2-40B4-BE49-F238E27FC236}">
                <a16:creationId xmlns:a16="http://schemas.microsoft.com/office/drawing/2014/main" id="{A8EE7551-82FF-4470-B7E6-7F53C1F365E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31642" y="2212619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8CFF8547-5DEB-43AA-8CD7-9467B10DA4A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39057" y="3025852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two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3" name="Text Placeholder 22">
            <a:extLst>
              <a:ext uri="{FF2B5EF4-FFF2-40B4-BE49-F238E27FC236}">
                <a16:creationId xmlns:a16="http://schemas.microsoft.com/office/drawing/2014/main" id="{BCF8F93E-D13E-4945-957D-B59E1DE4E7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831642" y="367044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7E7C0755-11A9-4ED1-A94A-B3CE5EB4E4F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039057" y="4483680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three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5" name="Text Placeholder 22">
            <a:extLst>
              <a:ext uri="{FF2B5EF4-FFF2-40B4-BE49-F238E27FC236}">
                <a16:creationId xmlns:a16="http://schemas.microsoft.com/office/drawing/2014/main" id="{2737EFF9-828C-437A-931F-A32B6523685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831642" y="5128273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69C2C40A-F688-4FF4-9C7C-CEA913234CC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39057" y="5941507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four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7" name="Text Placeholder 22">
            <a:extLst>
              <a:ext uri="{FF2B5EF4-FFF2-40B4-BE49-F238E27FC236}">
                <a16:creationId xmlns:a16="http://schemas.microsoft.com/office/drawing/2014/main" id="{972CB8A3-4531-4632-A3B9-0C36822288E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831642" y="6586100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C3757838-0DFF-4A41-A34A-A9F07F3B98D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39057" y="7399332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five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9" name="Text Placeholder 22">
            <a:extLst>
              <a:ext uri="{FF2B5EF4-FFF2-40B4-BE49-F238E27FC236}">
                <a16:creationId xmlns:a16="http://schemas.microsoft.com/office/drawing/2014/main" id="{945978AE-0AC3-4F3A-B863-92A7F8B8BAA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831642" y="804392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80" name="Text Placeholder 22">
            <a:extLst>
              <a:ext uri="{FF2B5EF4-FFF2-40B4-BE49-F238E27FC236}">
                <a16:creationId xmlns:a16="http://schemas.microsoft.com/office/drawing/2014/main" id="{F112C5D6-E140-4C6C-B7AE-64F40A5E585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84442" y="2086516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01</a:t>
            </a:r>
          </a:p>
        </p:txBody>
      </p:sp>
      <p:sp>
        <p:nvSpPr>
          <p:cNvPr id="81" name="Text Placeholder 22">
            <a:extLst>
              <a:ext uri="{FF2B5EF4-FFF2-40B4-BE49-F238E27FC236}">
                <a16:creationId xmlns:a16="http://schemas.microsoft.com/office/drawing/2014/main" id="{51CBC89E-824C-4FBF-B126-EA2C25640B7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684442" y="3544343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02</a:t>
            </a:r>
          </a:p>
        </p:txBody>
      </p:sp>
      <p:sp>
        <p:nvSpPr>
          <p:cNvPr id="82" name="Text Placeholder 22">
            <a:extLst>
              <a:ext uri="{FF2B5EF4-FFF2-40B4-BE49-F238E27FC236}">
                <a16:creationId xmlns:a16="http://schemas.microsoft.com/office/drawing/2014/main" id="{D8836968-F66F-4F2B-BFF8-DF8B5FB7425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684442" y="5002171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03</a:t>
            </a:r>
          </a:p>
        </p:txBody>
      </p:sp>
      <p:sp>
        <p:nvSpPr>
          <p:cNvPr id="83" name="Text Placeholder 22">
            <a:extLst>
              <a:ext uri="{FF2B5EF4-FFF2-40B4-BE49-F238E27FC236}">
                <a16:creationId xmlns:a16="http://schemas.microsoft.com/office/drawing/2014/main" id="{0E4A33F8-9E3C-48F5-AC06-F11ECBB6738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684442" y="6459997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04</a:t>
            </a:r>
          </a:p>
        </p:txBody>
      </p:sp>
      <p:sp>
        <p:nvSpPr>
          <p:cNvPr id="84" name="Text Placeholder 22">
            <a:extLst>
              <a:ext uri="{FF2B5EF4-FFF2-40B4-BE49-F238E27FC236}">
                <a16:creationId xmlns:a16="http://schemas.microsoft.com/office/drawing/2014/main" id="{CA178EE6-C6BE-4A93-A534-79269A29F6A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684442" y="7917823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76853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2.59259E-6 L -0.00768 -0.0120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96296E-6 L -0.00768 -0.01204 " pathEditMode="relative" rAng="0" ptsTypes="AA" p14:bounceEnd="60000">
                                          <p:cBhvr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4.81481E-6 L -0.00768 -0.01204 " pathEditMode="relative" rAng="0" ptsTypes="AA" p14:bounceEnd="60000">
                                          <p:cBhvr>
                                            <p:cTn id="1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4.07407E-6 L -0.00768 -0.01204 " pathEditMode="relative" rAng="0" ptsTypes="AA" p14:bounceEnd="60000">
                                          <p:cBhvr>
                                            <p:cTn id="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59259E-6 L -0.00768 -0.01203 " pathEditMode="relative" rAng="0" ptsTypes="AA" p14:bounceEnd="60000">
                                          <p:cBhvr>
                                            <p:cTn id="1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3.33333E-6 L -0.00768 -0.01203 " pathEditMode="relative" rAng="0" ptsTypes="AA" p14:bounceEnd="60000">
                                          <p:cBhvr>
                                            <p:cTn id="1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48148E-6 L -0.00768 -0.01204 " pathEditMode="relative" rAng="0" ptsTypes="AA" p14:bounceEnd="60000">
                                          <p:cBhvr>
                                            <p:cTn id="1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7.40741E-7 L -0.00768 -0.01204 " pathEditMode="relative" rAng="0" ptsTypes="AA" p14:bounceEnd="60000">
                                          <p:cBhvr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11111E-6 L -0.00768 -0.01204 " pathEditMode="relative" rAng="0" ptsTypes="AA" p14:bounceEnd="60000">
                                          <p:cBhvr>
                                            <p:cTn id="2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1.85185E-6 L -0.00768 -0.01204 " pathEditMode="relative" rAng="0" ptsTypes="AA" p14:bounceEnd="60000">
                                          <p:cBhvr>
                                            <p:cTn id="2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7037E-6 L -0.00768 -0.01204 " pathEditMode="relative" rAng="0" ptsTypes="AA" p14:bounceEnd="60000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4.81481E-6 L -0.00769 -0.01204 " pathEditMode="relative" rAng="0" ptsTypes="AA" p14:bounceEnd="60000">
                                          <p:cBhvr>
                                            <p:cTn id="2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2.59259E-6 L -0.00769 -0.01203 " pathEditMode="relative" rAng="0" ptsTypes="AA" p14:bounceEnd="60000">
                                          <p:cBhvr>
                                            <p:cTn id="3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1.11022E-16 L -0.00769 -0.01204 " pathEditMode="relative" rAng="0" ptsTypes="AA" p14:bounceEnd="60000">
                                          <p:cBhvr>
                                            <p:cTn id="3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11111E-6 L -0.00769 -0.01204 " pathEditMode="relative" rAng="0" ptsTypes="AA" p14:bounceEnd="60000">
                                          <p:cBhvr>
                                            <p:cTn id="3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3.7037E-6 L -0.00769 -0.01204 " pathEditMode="relative" rAng="0" ptsTypes="AA" p14:bounceEnd="60000">
                                          <p:cBhvr>
                                            <p:cTn id="3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2.96296E-6 L -0.00768 -0.01204 " pathEditMode="relative" rAng="0" ptsTypes="AA" p14:bounceEnd="60000">
                                          <p:cBhvr>
                                            <p:cTn id="3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4.81481E-6 L -0.00768 -0.01204 " pathEditMode="relative" rAng="0" ptsTypes="AA" p14:bounceEnd="60000">
                                          <p:cBhvr>
                                            <p:cTn id="4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4.07407E-6 L -0.00768 -0.01204 " pathEditMode="relative" rAng="0" ptsTypes="AA" p14:bounceEnd="60000">
                                          <p:cBhvr>
                                            <p:cTn id="4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2.59259E-6 L -0.00768 -0.01203 " pathEditMode="relative" rAng="0" ptsTypes="AA" p14:bounceEnd="60000">
                                          <p:cBhvr>
                                            <p:cTn id="4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3.33333E-6 L -0.00768 -0.01203 " pathEditMode="relative" rAng="0" ptsTypes="AA" p14:bounceEnd="60000">
                                          <p:cBhvr>
                                            <p:cTn id="4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1.48148E-6 L -0.00768 -0.01204 " pathEditMode="relative" rAng="0" ptsTypes="AA" p14:bounceEnd="60000">
                                          <p:cBhvr>
                                            <p:cTn id="4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7.40741E-7 L -0.00768 -0.01204 " pathEditMode="relative" rAng="0" ptsTypes="AA" p14:bounceEnd="60000">
                                          <p:cBhvr>
                                            <p:cTn id="5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11111E-6 L -0.00768 -0.01204 " pathEditMode="relative" rAng="0" ptsTypes="AA" p14:bounceEnd="60000">
                                          <p:cBhvr>
                                            <p:cTn id="5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1.85185E-6 L -0.00768 -0.01204 " pathEditMode="relative" rAng="0" ptsTypes="AA" p14:bounceEnd="60000">
                                          <p:cBhvr>
                                            <p:cTn id="5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3.7037E-6 L -0.00768 -0.01204 " pathEditMode="relative" rAng="0" ptsTypes="AA" p14:bounceEnd="60000">
                                          <p:cBhvr>
                                            <p:cTn id="5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81481E-6 L -0.00768 -0.01204 " pathEditMode="relative" rAng="0" ptsTypes="AA" p14:bounceEnd="60000">
                                          <p:cBhvr>
                                            <p:cTn id="5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2.59259E-6 L -0.00768 -0.01203 " pathEditMode="relative" rAng="0" ptsTypes="AA" p14:bounceEnd="60000">
                                          <p:cBhvr>
                                            <p:cTn id="6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1.11022E-16 L -0.00768 -0.01204 " pathEditMode="relative" rAng="0" ptsTypes="AA" p14:bounceEnd="60000">
                                          <p:cBhvr>
                                            <p:cTn id="6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1.11111E-6 L -0.00768 -0.01204 " pathEditMode="relative" rAng="0" ptsTypes="AA" p14:bounceEnd="60000">
                                          <p:cBhvr>
                                            <p:cTn id="6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3.7037E-6 L -0.00768 -0.01204 " pathEditMode="relative" rAng="0" ptsTypes="AA" p14:bounceEnd="60000">
                                          <p:cBhvr>
                                            <p:cTn id="6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4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2.96296E-6 L -0.00768 -0.01204 " pathEditMode="relative" rAng="0" ptsTypes="AA" p14:bounceEnd="60000">
                          <p:cBhvr>
                            <p:cTn dur="500" fill="hold"/>
                            <p:tgtEl>
                              <p:spTgt spid="4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4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4.07407E-6 L -0.00768 -0.01204 " pathEditMode="relative" rAng="0" ptsTypes="AA" p14:bounceEnd="60000">
                          <p:cBhvr>
                            <p:cTn dur="500" fill="hold"/>
                            <p:tgtEl>
                              <p:spTgt spid="5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5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-3.33333E-6 L -0.00768 -0.01203 " pathEditMode="relative" rAng="0" ptsTypes="AA" p14:bounceEnd="60000">
                          <p:cBhvr>
                            <p:cTn dur="500" fill="hold"/>
                            <p:tgtEl>
                              <p:spTgt spid="5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-1.48148E-6 L -0.00768 -0.01204 " pathEditMode="relative" rAng="0" ptsTypes="AA" p14:bounceEnd="60000">
                          <p:cBhvr>
                            <p:cTn dur="500" fill="hold"/>
                            <p:tgtEl>
                              <p:spTgt spid="6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-7.40741E-7 L -0.00768 -0.01204 " pathEditMode="relative" rAng="0" ptsTypes="AA" p14:bounceEnd="60000">
                          <p:cBhvr>
                            <p:cTn dur="500" fill="hold"/>
                            <p:tgtEl>
                              <p:spTgt spid="6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6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1.85185E-6 L -0.00768 -0.01204 " pathEditMode="relative" rAng="0" ptsTypes="AA" p14:bounceEnd="60000">
                          <p:cBhvr>
                            <p:cTn dur="500" fill="hold"/>
                            <p:tgtEl>
                              <p:spTgt spid="6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6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5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4.81481E-6 L -0.00769 -0.01204 " pathEditMode="relative" rAng="0" ptsTypes="AA" p14:bounceEnd="60000">
                          <p:cBhvr>
                            <p:cTn dur="500" fill="hold"/>
                            <p:tgtEl>
                              <p:spTgt spid="6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-2.59259E-6 L -0.00769 -0.01203 " pathEditMode="relative" rAng="0" ptsTypes="AA" p14:bounceEnd="60000">
                          <p:cBhvr>
                            <p:cTn dur="500" fill="hold"/>
                            <p:tgtEl>
                              <p:spTgt spid="6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-1.11022E-16 L -0.00769 -0.01204 " pathEditMode="relative" rAng="0" ptsTypes="AA" p14:bounceEnd="60000">
                          <p:cBhvr>
                            <p:cTn dur="500" fill="hold"/>
                            <p:tgtEl>
                              <p:spTgt spid="6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1.11111E-6 L -0.00769 -0.01204 " pathEditMode="relative" rAng="0" ptsTypes="AA" p14:bounceEnd="60000">
                          <p:cBhvr>
                            <p:cTn dur="500" fill="hold"/>
                            <p:tgtEl>
                              <p:spTgt spid="6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3.7037E-6 L -0.00769 -0.01204 " pathEditMode="relative" rAng="0" ptsTypes="AA" p14:bounceEnd="60000">
                          <p:cBhvr>
                            <p:cTn dur="500" fill="hold"/>
                            <p:tgtEl>
                              <p:spTgt spid="6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2.96296E-6 L -0.00768 -0.01204 " pathEditMode="relative" rAng="0" ptsTypes="AA" p14:bounceEnd="60000">
                          <p:cBhvr>
                            <p:cTn dur="500" fill="hold"/>
                            <p:tgtEl>
                              <p:spTgt spid="7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7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4.07407E-6 L -0.00768 -0.01204 " pathEditMode="relative" rAng="0" ptsTypes="AA" p14:bounceEnd="60000">
                          <p:cBhvr>
                            <p:cTn dur="500" fill="hold"/>
                            <p:tgtEl>
                              <p:spTgt spid="7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7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-3.33333E-6 L -0.00768 -0.01203 " pathEditMode="relative" rAng="0" ptsTypes="AA" p14:bounceEnd="60000">
                          <p:cBhvr>
                            <p:cTn dur="500" fill="hold"/>
                            <p:tgtEl>
                              <p:spTgt spid="7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5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-1.48148E-6 L -0.00768 -0.01204 " pathEditMode="relative" rAng="0" ptsTypes="AA" p14:bounceEnd="60000">
                          <p:cBhvr>
                            <p:cTn dur="500" fill="hold"/>
                            <p:tgtEl>
                              <p:spTgt spid="7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-7.40741E-7 L -0.00768 -0.01204 " pathEditMode="relative" rAng="0" ptsTypes="AA" p14:bounceEnd="60000">
                          <p:cBhvr>
                            <p:cTn dur="500" fill="hold"/>
                            <p:tgtEl>
                              <p:spTgt spid="7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7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1.85185E-6 L -0.00768 -0.01204 " pathEditMode="relative" rAng="0" ptsTypes="AA" p14:bounceEnd="60000">
                          <p:cBhvr>
                            <p:cTn dur="500" fill="hold"/>
                            <p:tgtEl>
                              <p:spTgt spid="7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7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8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8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-1.11022E-16 L -0.00768 -0.01204 " pathEditMode="relative" rAng="0" ptsTypes="AA" p14:bounceEnd="60000">
                          <p:cBhvr>
                            <p:cTn dur="500" fill="hold"/>
                            <p:tgtEl>
                              <p:spTgt spid="8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8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8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2.59259E-6 L -0.00768 -0.0120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3.7037E-7 L -0.00768 -0.01204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4.81481E-6 L -0.00768 -0.01204 " pathEditMode="relative" rAng="0" ptsTypes="AA">
                                          <p:cBhvr>
                                            <p:cTn id="1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7.40741E-7 L -0.00768 -0.01204 " pathEditMode="relative" rAng="0" ptsTypes="AA">
                                          <p:cBhvr>
                                            <p:cTn id="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59259E-6 L -0.00768 -0.01203 " pathEditMode="relative" rAng="0" ptsTypes="AA">
                                          <p:cBhvr>
                                            <p:cTn id="1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3.33333E-6 L -0.00768 -0.01204 " pathEditMode="relative" rAng="0" ptsTypes="AA">
                                          <p:cBhvr>
                                            <p:cTn id="1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48148E-6 L -0.00768 -0.01204 " pathEditMode="relative" rAng="0" ptsTypes="AA">
                                          <p:cBhvr>
                                            <p:cTn id="1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4.07407E-6 L -0.00768 -0.01203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11111E-6 L -0.00768 -0.01204 " pathEditMode="relative" rAng="0" ptsTypes="AA">
                                          <p:cBhvr>
                                            <p:cTn id="2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48148E-6 L -0.00768 -0.01204 " pathEditMode="relative" rAng="0" ptsTypes="AA">
                                          <p:cBhvr>
                                            <p:cTn id="2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7037E-6 L -0.00768 -0.01204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4.81481E-6 L -0.00768 -0.01204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2.59259E-6 L -0.00768 -0.01203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1.11022E-16 L -0.00768 -0.01204 " pathEditMode="relative" rAng="0" ptsTypes="AA">
                                          <p:cBhvr>
                                            <p:cTn id="3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1.11111E-6 L -0.00768 -0.01204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3.7037E-6 L -0.00768 -0.01204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7037E-7 L -0.00768 -0.01204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4.81481E-6 L -0.00768 -0.01204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7.40741E-7 L -0.00768 -0.01204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2.59259E-6 L -0.00768 -0.01203 " pathEditMode="relative" rAng="0" ptsTypes="AA">
                                          <p:cBhvr>
                                            <p:cTn id="4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3.33333E-6 L -0.00768 -0.01204 " pathEditMode="relative" rAng="0" ptsTypes="AA">
                                          <p:cBhvr>
                                            <p:cTn id="4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1.48148E-6 L -0.00768 -0.01204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4.07407E-6 L -0.00768 -0.01203 " pathEditMode="relative" rAng="0" ptsTypes="AA">
                                          <p:cBhvr>
                                            <p:cTn id="5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11111E-6 L -0.00768 -0.01204 " pathEditMode="relative" rAng="0" ptsTypes="AA">
                                          <p:cBhvr>
                                            <p:cTn id="5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48148E-6 L -0.00768 -0.01204 " pathEditMode="relative" rAng="0" ptsTypes="AA">
                                          <p:cBhvr>
                                            <p:cTn id="5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3.7037E-6 L -0.00768 -0.01204 " pathEditMode="relative" rAng="0" ptsTypes="AA">
                                          <p:cBhvr>
                                            <p:cTn id="5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4.81481E-6 L -0.00768 -0.01204 " pathEditMode="relative" rAng="0" ptsTypes="AA">
                                          <p:cBhvr>
                                            <p:cTn id="5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2.59259E-6 L -0.00768 -0.01203 " pathEditMode="relative" rAng="0" ptsTypes="AA">
                                          <p:cBhvr>
                                            <p:cTn id="6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1.11022E-16 L -0.00768 -0.01204 " pathEditMode="relative" rAng="0" ptsTypes="AA">
                                          <p:cBhvr>
                                            <p:cTn id="6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1.11111E-6 L -0.00768 -0.01204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3.7037E-6 L -0.00768 -0.01204 " pathEditMode="relative" rAng="0" ptsTypes="AA">
                                          <p:cBhvr>
                                            <p:cTn id="6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4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-3.7037E-7 L -0.00768 -0.01204 " pathEditMode="relative" rAng="0" ptsTypes="AA">
                          <p:cBhvr>
                            <p:cTn dur="500" fill="hold"/>
                            <p:tgtEl>
                              <p:spTgt spid="4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4.81481E-6 L -0.00768 -0.01204 " pathEditMode="relative" rAng="0" ptsTypes="AA">
                          <p:cBhvr>
                            <p:cTn dur="500" fill="hold"/>
                            <p:tgtEl>
                              <p:spTgt spid="4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7.40741E-7 L -0.00768 -0.01204 " pathEditMode="relative" rAng="0" ptsTypes="AA">
                          <p:cBhvr>
                            <p:cTn dur="500" fill="hold"/>
                            <p:tgtEl>
                              <p:spTgt spid="5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-2.59259E-6 L -0.00768 -0.01203 " pathEditMode="relative" rAng="0" ptsTypes="AA">
                          <p:cBhvr>
                            <p:cTn dur="500" fill="hold"/>
                            <p:tgtEl>
                              <p:spTgt spid="5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3.33333E-6 L -0.00768 -0.01204 " pathEditMode="relative" rAng="0" ptsTypes="AA">
                          <p:cBhvr>
                            <p:cTn dur="500" fill="hold"/>
                            <p:tgtEl>
                              <p:spTgt spid="5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-1.48148E-6 L -0.00768 -0.01204 " pathEditMode="relative" rAng="0" ptsTypes="AA">
                          <p:cBhvr>
                            <p:cTn dur="500" fill="hold"/>
                            <p:tgtEl>
                              <p:spTgt spid="6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-4.07407E-6 L -0.00768 -0.01203 " pathEditMode="relative" rAng="0" ptsTypes="AA">
                          <p:cBhvr>
                            <p:cTn dur="500" fill="hold"/>
                            <p:tgtEl>
                              <p:spTgt spid="6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1.11111E-6 L -0.00768 -0.01204 " pathEditMode="relative" rAng="0" ptsTypes="AA">
                          <p:cBhvr>
                            <p:cTn dur="500" fill="hold"/>
                            <p:tgtEl>
                              <p:spTgt spid="6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-1.48148E-6 L -0.00768 -0.01204 " pathEditMode="relative" rAng="0" ptsTypes="AA">
                          <p:cBhvr>
                            <p:cTn dur="500" fill="hold"/>
                            <p:tgtEl>
                              <p:spTgt spid="6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3.7037E-6 L -0.00768 -0.01204 " pathEditMode="relative" rAng="0" ptsTypes="AA">
                          <p:cBhvr>
                            <p:cTn dur="500" fill="hold"/>
                            <p:tgtEl>
                              <p:spTgt spid="6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5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4.81481E-6 L -0.00768 -0.01204 " pathEditMode="relative" rAng="0" ptsTypes="AA">
                          <p:cBhvr>
                            <p:cTn dur="500" fill="hold"/>
                            <p:tgtEl>
                              <p:spTgt spid="6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-2.59259E-6 L -0.00768 -0.01203 " pathEditMode="relative" rAng="0" ptsTypes="AA">
                          <p:cBhvr>
                            <p:cTn dur="500" fill="hold"/>
                            <p:tgtEl>
                              <p:spTgt spid="6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-1.11022E-16 L -0.00768 -0.01204 " pathEditMode="relative" rAng="0" ptsTypes="AA">
                          <p:cBhvr>
                            <p:cTn dur="500" fill="hold"/>
                            <p:tgtEl>
                              <p:spTgt spid="6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1.11111E-6 L -0.00768 -0.01204 " pathEditMode="relative" rAng="0" ptsTypes="AA">
                          <p:cBhvr>
                            <p:cTn dur="500" fill="hold"/>
                            <p:tgtEl>
                              <p:spTgt spid="6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3.7037E-6 L -0.00768 -0.01204 " pathEditMode="relative" rAng="0" ptsTypes="AA">
                          <p:cBhvr>
                            <p:cTn dur="500" fill="hold"/>
                            <p:tgtEl>
                              <p:spTgt spid="6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-3.7037E-7 L -0.00768 -0.01204 " pathEditMode="relative" rAng="0" ptsTypes="AA">
                          <p:cBhvr>
                            <p:cTn dur="500" fill="hold"/>
                            <p:tgtEl>
                              <p:spTgt spid="7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4.81481E-6 L -0.00768 -0.01204 " pathEditMode="relative" rAng="0" ptsTypes="AA">
                          <p:cBhvr>
                            <p:cTn dur="500" fill="hold"/>
                            <p:tgtEl>
                              <p:spTgt spid="7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7.40741E-7 L -0.00768 -0.01204 " pathEditMode="relative" rAng="0" ptsTypes="AA">
                          <p:cBhvr>
                            <p:cTn dur="500" fill="hold"/>
                            <p:tgtEl>
                              <p:spTgt spid="7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-2.59259E-6 L -0.00768 -0.01203 " pathEditMode="relative" rAng="0" ptsTypes="AA">
                          <p:cBhvr>
                            <p:cTn dur="500" fill="hold"/>
                            <p:tgtEl>
                              <p:spTgt spid="7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3.33333E-6 L -0.00768 -0.01204 " pathEditMode="relative" rAng="0" ptsTypes="AA">
                          <p:cBhvr>
                            <p:cTn dur="500" fill="hold"/>
                            <p:tgtEl>
                              <p:spTgt spid="7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5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-1.48148E-6 L -0.00768 -0.01204 " pathEditMode="relative" rAng="0" ptsTypes="AA">
                          <p:cBhvr>
                            <p:cTn dur="500" fill="hold"/>
                            <p:tgtEl>
                              <p:spTgt spid="7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-4.07407E-6 L -0.00768 -0.01203 " pathEditMode="relative" rAng="0" ptsTypes="AA">
                          <p:cBhvr>
                            <p:cTn dur="500" fill="hold"/>
                            <p:tgtEl>
                              <p:spTgt spid="7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1.11111E-6 L -0.00768 -0.01204 " pathEditMode="relative" rAng="0" ptsTypes="AA">
                          <p:cBhvr>
                            <p:cTn dur="500" fill="hold"/>
                            <p:tgtEl>
                              <p:spTgt spid="7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-1.48148E-6 L -0.00768 -0.01204 " pathEditMode="relative" rAng="0" ptsTypes="AA">
                          <p:cBhvr>
                            <p:cTn dur="500" fill="hold"/>
                            <p:tgtEl>
                              <p:spTgt spid="7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3.7037E-6 L -0.00768 -0.01204 " pathEditMode="relative" rAng="0" ptsTypes="AA">
                          <p:cBhvr>
                            <p:cTn dur="500" fill="hold"/>
                            <p:tgtEl>
                              <p:spTgt spid="7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4.81481E-6 L -0.00768 -0.01204 " pathEditMode="relative" rAng="0" ptsTypes="AA">
                          <p:cBhvr>
                            <p:cTn dur="500" fill="hold"/>
                            <p:tgtEl>
                              <p:spTgt spid="8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-2.59259E-6 L -0.00768 -0.01203 " pathEditMode="relative" rAng="0" ptsTypes="AA">
                          <p:cBhvr>
                            <p:cTn dur="500" fill="hold"/>
                            <p:tgtEl>
                              <p:spTgt spid="8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-1.11022E-16 L -0.00768 -0.01204 " pathEditMode="relative" rAng="0" ptsTypes="AA">
                          <p:cBhvr>
                            <p:cTn dur="500" fill="hold"/>
                            <p:tgtEl>
                              <p:spTgt spid="8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1.11111E-6 L -0.00768 -0.01204 " pathEditMode="relative" rAng="0" ptsTypes="AA">
                          <p:cBhvr>
                            <p:cTn dur="500" fill="hold"/>
                            <p:tgtEl>
                              <p:spTgt spid="8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3.7037E-6 L -0.00768 -0.01204 " pathEditMode="relative" rAng="0" ptsTypes="AA">
                          <p:cBhvr>
                            <p:cTn dur="500" fill="hold"/>
                            <p:tgtEl>
                              <p:spTgt spid="8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Agenda - Ta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862608" y="9296173"/>
            <a:ext cx="2600110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16200000">
            <a:off x="-2914630" y="4919473"/>
            <a:ext cx="7431940" cy="729045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6569" b="1" cap="all" spc="-285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362EEC-EAB7-4EC3-B55A-F964218AC12C}"/>
              </a:ext>
            </a:extLst>
          </p:cNvPr>
          <p:cNvSpPr>
            <a:spLocks/>
          </p:cNvSpPr>
          <p:nvPr userDrawn="1"/>
        </p:nvSpPr>
        <p:spPr>
          <a:xfrm>
            <a:off x="1480727" y="832146"/>
            <a:ext cx="5957703" cy="8167397"/>
          </a:xfrm>
          <a:prstGeom prst="roundRect">
            <a:avLst>
              <a:gd name="adj" fmla="val 2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50777E-4889-4EBF-B7E4-13697C8B8DD3}"/>
              </a:ext>
            </a:extLst>
          </p:cNvPr>
          <p:cNvSpPr/>
          <p:nvPr userDrawn="1"/>
        </p:nvSpPr>
        <p:spPr>
          <a:xfrm>
            <a:off x="1480727" y="832568"/>
            <a:ext cx="5957702" cy="8167397"/>
          </a:xfrm>
          <a:prstGeom prst="roundRect">
            <a:avLst>
              <a:gd name="adj" fmla="val 2481"/>
            </a:avLst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308E2DA8-1DD1-4C77-9EE7-C18E1422F9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2607" y="1568025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six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3BFD7157-9DC0-476F-9EAD-4768A6F0B2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5192" y="2212619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F213FA0C-D3D7-41FF-86B8-C8D0747FD1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2607" y="3025852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seven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58" name="Text Placeholder 22">
            <a:extLst>
              <a:ext uri="{FF2B5EF4-FFF2-40B4-BE49-F238E27FC236}">
                <a16:creationId xmlns:a16="http://schemas.microsoft.com/office/drawing/2014/main" id="{F3DDBE5D-757A-4E17-BE25-76179AFEAD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55192" y="367044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685DE196-69AA-4B41-8712-9B0C9B81A0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62607" y="4483680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eight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60" name="Text Placeholder 22">
            <a:extLst>
              <a:ext uri="{FF2B5EF4-FFF2-40B4-BE49-F238E27FC236}">
                <a16:creationId xmlns:a16="http://schemas.microsoft.com/office/drawing/2014/main" id="{41E9056E-C494-4E63-B078-86C04AED27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55192" y="5128273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BD17B790-0FFC-4045-BB0A-8F39D14C3C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62607" y="5941507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nine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62" name="Text Placeholder 22">
            <a:extLst>
              <a:ext uri="{FF2B5EF4-FFF2-40B4-BE49-F238E27FC236}">
                <a16:creationId xmlns:a16="http://schemas.microsoft.com/office/drawing/2014/main" id="{6142A6AA-CE16-4A5B-AB55-05BCD98EE4A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5192" y="6586100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AA543E66-BAA9-4C02-BA7C-74E16DAA82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62607" y="7399332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ten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64" name="Text Placeholder 22">
            <a:extLst>
              <a:ext uri="{FF2B5EF4-FFF2-40B4-BE49-F238E27FC236}">
                <a16:creationId xmlns:a16="http://schemas.microsoft.com/office/drawing/2014/main" id="{113DBC10-C57F-4DBB-BAAB-F0360C0F387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55192" y="804392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65" name="Text Placeholder 22">
            <a:extLst>
              <a:ext uri="{FF2B5EF4-FFF2-40B4-BE49-F238E27FC236}">
                <a16:creationId xmlns:a16="http://schemas.microsoft.com/office/drawing/2014/main" id="{87BB963C-A475-4D31-A18F-E7BE8AF9BA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7992" y="2086516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06</a:t>
            </a:r>
          </a:p>
        </p:txBody>
      </p:sp>
      <p:sp>
        <p:nvSpPr>
          <p:cNvPr id="66" name="Text Placeholder 22">
            <a:extLst>
              <a:ext uri="{FF2B5EF4-FFF2-40B4-BE49-F238E27FC236}">
                <a16:creationId xmlns:a16="http://schemas.microsoft.com/office/drawing/2014/main" id="{9DE42CFA-F8DC-4180-9307-C966FF9FE0A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07992" y="3544343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07</a:t>
            </a:r>
          </a:p>
        </p:txBody>
      </p:sp>
      <p:sp>
        <p:nvSpPr>
          <p:cNvPr id="67" name="Text Placeholder 22">
            <a:extLst>
              <a:ext uri="{FF2B5EF4-FFF2-40B4-BE49-F238E27FC236}">
                <a16:creationId xmlns:a16="http://schemas.microsoft.com/office/drawing/2014/main" id="{64DC296A-B73D-4F94-9C4E-95E47738504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07992" y="5002171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08</a:t>
            </a:r>
          </a:p>
        </p:txBody>
      </p:sp>
      <p:sp>
        <p:nvSpPr>
          <p:cNvPr id="68" name="Text Placeholder 22">
            <a:extLst>
              <a:ext uri="{FF2B5EF4-FFF2-40B4-BE49-F238E27FC236}">
                <a16:creationId xmlns:a16="http://schemas.microsoft.com/office/drawing/2014/main" id="{FBD4D078-2231-41A8-8353-9A0FE68297F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07992" y="6459997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09</a:t>
            </a:r>
          </a:p>
        </p:txBody>
      </p:sp>
      <p:sp>
        <p:nvSpPr>
          <p:cNvPr id="69" name="Text Placeholder 22">
            <a:extLst>
              <a:ext uri="{FF2B5EF4-FFF2-40B4-BE49-F238E27FC236}">
                <a16:creationId xmlns:a16="http://schemas.microsoft.com/office/drawing/2014/main" id="{BB2D3D91-FC7D-42E5-A8E2-71B45C5E9C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07992" y="7917823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10</a:t>
            </a: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C88EF95A-F5A2-42B8-AE41-2D295C9A66E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039057" y="1568025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one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1" name="Text Placeholder 22">
            <a:extLst>
              <a:ext uri="{FF2B5EF4-FFF2-40B4-BE49-F238E27FC236}">
                <a16:creationId xmlns:a16="http://schemas.microsoft.com/office/drawing/2014/main" id="{CBEF3662-39D7-419E-AE17-9E94A07A05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31642" y="2212619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683A09BD-98F6-4EDB-B108-4C1776B92BC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39057" y="3025852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two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3" name="Text Placeholder 22">
            <a:extLst>
              <a:ext uri="{FF2B5EF4-FFF2-40B4-BE49-F238E27FC236}">
                <a16:creationId xmlns:a16="http://schemas.microsoft.com/office/drawing/2014/main" id="{7765F639-02CA-4931-97C5-60870F95092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831642" y="367044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EEBFBB47-BB88-4B86-BF9E-9558174A3A1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039057" y="4483680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three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5" name="Text Placeholder 22">
            <a:extLst>
              <a:ext uri="{FF2B5EF4-FFF2-40B4-BE49-F238E27FC236}">
                <a16:creationId xmlns:a16="http://schemas.microsoft.com/office/drawing/2014/main" id="{5DCA0051-A84F-4F9A-8785-A422E7E0496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831642" y="5128273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5A60449C-6429-410F-B6A2-9F06537CD8F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39057" y="5941507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four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7" name="Text Placeholder 22">
            <a:extLst>
              <a:ext uri="{FF2B5EF4-FFF2-40B4-BE49-F238E27FC236}">
                <a16:creationId xmlns:a16="http://schemas.microsoft.com/office/drawing/2014/main" id="{07595F5B-375C-45AD-B418-CB26DC22B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831642" y="6586100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5F13614D-C723-4B70-9624-318A5C2B1F1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39057" y="7399332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five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9" name="Text Placeholder 22">
            <a:extLst>
              <a:ext uri="{FF2B5EF4-FFF2-40B4-BE49-F238E27FC236}">
                <a16:creationId xmlns:a16="http://schemas.microsoft.com/office/drawing/2014/main" id="{55378707-6F46-4B18-85AE-CD3DB824600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831642" y="804392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80" name="Text Placeholder 22">
            <a:extLst>
              <a:ext uri="{FF2B5EF4-FFF2-40B4-BE49-F238E27FC236}">
                <a16:creationId xmlns:a16="http://schemas.microsoft.com/office/drawing/2014/main" id="{6488C96B-D39B-4C5D-966F-222293580D9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84442" y="2086516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01</a:t>
            </a:r>
          </a:p>
        </p:txBody>
      </p:sp>
      <p:sp>
        <p:nvSpPr>
          <p:cNvPr id="81" name="Text Placeholder 22">
            <a:extLst>
              <a:ext uri="{FF2B5EF4-FFF2-40B4-BE49-F238E27FC236}">
                <a16:creationId xmlns:a16="http://schemas.microsoft.com/office/drawing/2014/main" id="{A45C3AF4-EB14-4998-924B-71350B565B8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684442" y="3544343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02</a:t>
            </a:r>
          </a:p>
        </p:txBody>
      </p:sp>
      <p:sp>
        <p:nvSpPr>
          <p:cNvPr id="82" name="Text Placeholder 22">
            <a:extLst>
              <a:ext uri="{FF2B5EF4-FFF2-40B4-BE49-F238E27FC236}">
                <a16:creationId xmlns:a16="http://schemas.microsoft.com/office/drawing/2014/main" id="{CD4FF840-D141-4393-82C5-42BE4EE2EB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684442" y="5002171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03</a:t>
            </a:r>
          </a:p>
        </p:txBody>
      </p:sp>
      <p:sp>
        <p:nvSpPr>
          <p:cNvPr id="83" name="Text Placeholder 22">
            <a:extLst>
              <a:ext uri="{FF2B5EF4-FFF2-40B4-BE49-F238E27FC236}">
                <a16:creationId xmlns:a16="http://schemas.microsoft.com/office/drawing/2014/main" id="{D71003E5-9A10-42D8-BF0E-B3F1A39A2F9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684442" y="6459997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04</a:t>
            </a:r>
          </a:p>
        </p:txBody>
      </p:sp>
      <p:sp>
        <p:nvSpPr>
          <p:cNvPr id="84" name="Text Placeholder 22">
            <a:extLst>
              <a:ext uri="{FF2B5EF4-FFF2-40B4-BE49-F238E27FC236}">
                <a16:creationId xmlns:a16="http://schemas.microsoft.com/office/drawing/2014/main" id="{31CDE1DC-9982-488B-81A1-80AA4106107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684442" y="7917823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4657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2.59259E-6 L -0.00768 -0.0120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96296E-6 L -0.00768 -0.01204 " pathEditMode="relative" rAng="0" ptsTypes="AA" p14:bounceEnd="60000">
                                          <p:cBhvr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4.81481E-6 L -0.00768 -0.01204 " pathEditMode="relative" rAng="0" ptsTypes="AA" p14:bounceEnd="60000">
                                          <p:cBhvr>
                                            <p:cTn id="1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4.07407E-6 L -0.00768 -0.01204 " pathEditMode="relative" rAng="0" ptsTypes="AA" p14:bounceEnd="60000">
                                          <p:cBhvr>
                                            <p:cTn id="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59259E-6 L -0.00768 -0.01203 " pathEditMode="relative" rAng="0" ptsTypes="AA" p14:bounceEnd="60000">
                                          <p:cBhvr>
                                            <p:cTn id="1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3.33333E-6 L -0.00768 -0.01203 " pathEditMode="relative" rAng="0" ptsTypes="AA" p14:bounceEnd="60000">
                                          <p:cBhvr>
                                            <p:cTn id="1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48148E-6 L -0.00768 -0.01204 " pathEditMode="relative" rAng="0" ptsTypes="AA" p14:bounceEnd="60000">
                                          <p:cBhvr>
                                            <p:cTn id="1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7.40741E-7 L -0.00768 -0.01204 " pathEditMode="relative" rAng="0" ptsTypes="AA" p14:bounceEnd="60000">
                                          <p:cBhvr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11111E-6 L -0.00768 -0.01204 " pathEditMode="relative" rAng="0" ptsTypes="AA" p14:bounceEnd="60000">
                                          <p:cBhvr>
                                            <p:cTn id="2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1.85185E-6 L -0.00768 -0.01204 " pathEditMode="relative" rAng="0" ptsTypes="AA" p14:bounceEnd="60000">
                                          <p:cBhvr>
                                            <p:cTn id="2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7037E-6 L -0.00768 -0.01204 " pathEditMode="relative" rAng="0" ptsTypes="AA" p14:bounceEnd="60000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4.81481E-6 L -0.00769 -0.01204 " pathEditMode="relative" rAng="0" ptsTypes="AA" p14:bounceEnd="60000">
                                          <p:cBhvr>
                                            <p:cTn id="2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2.59259E-6 L -0.00769 -0.01203 " pathEditMode="relative" rAng="0" ptsTypes="AA" p14:bounceEnd="60000">
                                          <p:cBhvr>
                                            <p:cTn id="3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1.11022E-16 L -0.00769 -0.01204 " pathEditMode="relative" rAng="0" ptsTypes="AA" p14:bounceEnd="60000">
                                          <p:cBhvr>
                                            <p:cTn id="3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11111E-6 L -0.00769 -0.01204 " pathEditMode="relative" rAng="0" ptsTypes="AA" p14:bounceEnd="60000">
                                          <p:cBhvr>
                                            <p:cTn id="3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3.7037E-6 L -0.00769 -0.01204 " pathEditMode="relative" rAng="0" ptsTypes="AA" p14:bounceEnd="60000">
                                          <p:cBhvr>
                                            <p:cTn id="3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2.96296E-6 L -0.00768 -0.01204 " pathEditMode="relative" rAng="0" ptsTypes="AA" p14:bounceEnd="60000">
                                          <p:cBhvr>
                                            <p:cTn id="3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4.81481E-6 L -0.00768 -0.01204 " pathEditMode="relative" rAng="0" ptsTypes="AA" p14:bounceEnd="60000">
                                          <p:cBhvr>
                                            <p:cTn id="4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4.07407E-6 L -0.00768 -0.01204 " pathEditMode="relative" rAng="0" ptsTypes="AA" p14:bounceEnd="60000">
                                          <p:cBhvr>
                                            <p:cTn id="4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2.59259E-6 L -0.00768 -0.01203 " pathEditMode="relative" rAng="0" ptsTypes="AA" p14:bounceEnd="60000">
                                          <p:cBhvr>
                                            <p:cTn id="4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3.33333E-6 L -0.00768 -0.01203 " pathEditMode="relative" rAng="0" ptsTypes="AA" p14:bounceEnd="60000">
                                          <p:cBhvr>
                                            <p:cTn id="4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1.48148E-6 L -0.00768 -0.01204 " pathEditMode="relative" rAng="0" ptsTypes="AA" p14:bounceEnd="60000">
                                          <p:cBhvr>
                                            <p:cTn id="4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7.40741E-7 L -0.00768 -0.01204 " pathEditMode="relative" rAng="0" ptsTypes="AA" p14:bounceEnd="60000">
                                          <p:cBhvr>
                                            <p:cTn id="5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11111E-6 L -0.00768 -0.01204 " pathEditMode="relative" rAng="0" ptsTypes="AA" p14:bounceEnd="60000">
                                          <p:cBhvr>
                                            <p:cTn id="5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1.85185E-6 L -0.00768 -0.01204 " pathEditMode="relative" rAng="0" ptsTypes="AA" p14:bounceEnd="60000">
                                          <p:cBhvr>
                                            <p:cTn id="5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3.7037E-6 L -0.00768 -0.01204 " pathEditMode="relative" rAng="0" ptsTypes="AA" p14:bounceEnd="60000">
                                          <p:cBhvr>
                                            <p:cTn id="5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81481E-6 L -0.00768 -0.01204 " pathEditMode="relative" rAng="0" ptsTypes="AA" p14:bounceEnd="60000">
                                          <p:cBhvr>
                                            <p:cTn id="5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2.59259E-6 L -0.00768 -0.01203 " pathEditMode="relative" rAng="0" ptsTypes="AA" p14:bounceEnd="60000">
                                          <p:cBhvr>
                                            <p:cTn id="6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1.11022E-16 L -0.00768 -0.01204 " pathEditMode="relative" rAng="0" ptsTypes="AA" p14:bounceEnd="60000">
                                          <p:cBhvr>
                                            <p:cTn id="6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1.11111E-6 L -0.00768 -0.01204 " pathEditMode="relative" rAng="0" ptsTypes="AA" p14:bounceEnd="60000">
                                          <p:cBhvr>
                                            <p:cTn id="6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3.7037E-6 L -0.00768 -0.01204 " pathEditMode="relative" rAng="0" ptsTypes="AA" p14:bounceEnd="60000">
                                          <p:cBhvr>
                                            <p:cTn id="6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4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2.96296E-6 L -0.00768 -0.01204 " pathEditMode="relative" rAng="0" ptsTypes="AA" p14:bounceEnd="60000">
                          <p:cBhvr>
                            <p:cTn dur="500" fill="hold"/>
                            <p:tgtEl>
                              <p:spTgt spid="4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4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4.07407E-6 L -0.00768 -0.01204 " pathEditMode="relative" rAng="0" ptsTypes="AA" p14:bounceEnd="60000">
                          <p:cBhvr>
                            <p:cTn dur="500" fill="hold"/>
                            <p:tgtEl>
                              <p:spTgt spid="5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5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-3.33333E-6 L -0.00768 -0.01203 " pathEditMode="relative" rAng="0" ptsTypes="AA" p14:bounceEnd="60000">
                          <p:cBhvr>
                            <p:cTn dur="500" fill="hold"/>
                            <p:tgtEl>
                              <p:spTgt spid="5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-1.48148E-6 L -0.00768 -0.01204 " pathEditMode="relative" rAng="0" ptsTypes="AA" p14:bounceEnd="60000">
                          <p:cBhvr>
                            <p:cTn dur="500" fill="hold"/>
                            <p:tgtEl>
                              <p:spTgt spid="6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-7.40741E-7 L -0.00768 -0.01204 " pathEditMode="relative" rAng="0" ptsTypes="AA" p14:bounceEnd="60000">
                          <p:cBhvr>
                            <p:cTn dur="500" fill="hold"/>
                            <p:tgtEl>
                              <p:spTgt spid="6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6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1.85185E-6 L -0.00768 -0.01204 " pathEditMode="relative" rAng="0" ptsTypes="AA" p14:bounceEnd="60000">
                          <p:cBhvr>
                            <p:cTn dur="500" fill="hold"/>
                            <p:tgtEl>
                              <p:spTgt spid="6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6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5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4.81481E-6 L -0.00769 -0.01204 " pathEditMode="relative" rAng="0" ptsTypes="AA" p14:bounceEnd="60000">
                          <p:cBhvr>
                            <p:cTn dur="500" fill="hold"/>
                            <p:tgtEl>
                              <p:spTgt spid="6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-2.59259E-6 L -0.00769 -0.01203 " pathEditMode="relative" rAng="0" ptsTypes="AA" p14:bounceEnd="60000">
                          <p:cBhvr>
                            <p:cTn dur="500" fill="hold"/>
                            <p:tgtEl>
                              <p:spTgt spid="6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-1.11022E-16 L -0.00769 -0.01204 " pathEditMode="relative" rAng="0" ptsTypes="AA" p14:bounceEnd="60000">
                          <p:cBhvr>
                            <p:cTn dur="500" fill="hold"/>
                            <p:tgtEl>
                              <p:spTgt spid="6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1.11111E-6 L -0.00769 -0.01204 " pathEditMode="relative" rAng="0" ptsTypes="AA" p14:bounceEnd="60000">
                          <p:cBhvr>
                            <p:cTn dur="500" fill="hold"/>
                            <p:tgtEl>
                              <p:spTgt spid="6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3.7037E-6 L -0.00769 -0.01204 " pathEditMode="relative" rAng="0" ptsTypes="AA" p14:bounceEnd="60000">
                          <p:cBhvr>
                            <p:cTn dur="500" fill="hold"/>
                            <p:tgtEl>
                              <p:spTgt spid="6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2.96296E-6 L -0.00768 -0.01204 " pathEditMode="relative" rAng="0" ptsTypes="AA" p14:bounceEnd="60000">
                          <p:cBhvr>
                            <p:cTn dur="500" fill="hold"/>
                            <p:tgtEl>
                              <p:spTgt spid="7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7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4.07407E-6 L -0.00768 -0.01204 " pathEditMode="relative" rAng="0" ptsTypes="AA" p14:bounceEnd="60000">
                          <p:cBhvr>
                            <p:cTn dur="500" fill="hold"/>
                            <p:tgtEl>
                              <p:spTgt spid="7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7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-3.33333E-6 L -0.00768 -0.01203 " pathEditMode="relative" rAng="0" ptsTypes="AA" p14:bounceEnd="60000">
                          <p:cBhvr>
                            <p:cTn dur="500" fill="hold"/>
                            <p:tgtEl>
                              <p:spTgt spid="7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5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-1.48148E-6 L -0.00768 -0.01204 " pathEditMode="relative" rAng="0" ptsTypes="AA" p14:bounceEnd="60000">
                          <p:cBhvr>
                            <p:cTn dur="500" fill="hold"/>
                            <p:tgtEl>
                              <p:spTgt spid="7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-7.40741E-7 L -0.00768 -0.01204 " pathEditMode="relative" rAng="0" ptsTypes="AA" p14:bounceEnd="60000">
                          <p:cBhvr>
                            <p:cTn dur="500" fill="hold"/>
                            <p:tgtEl>
                              <p:spTgt spid="7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7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1.85185E-6 L -0.00768 -0.01204 " pathEditMode="relative" rAng="0" ptsTypes="AA" p14:bounceEnd="60000">
                          <p:cBhvr>
                            <p:cTn dur="500" fill="hold"/>
                            <p:tgtEl>
                              <p:spTgt spid="7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7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8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8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-1.11022E-16 L -0.00768 -0.01204 " pathEditMode="relative" rAng="0" ptsTypes="AA" p14:bounceEnd="60000">
                          <p:cBhvr>
                            <p:cTn dur="500" fill="hold"/>
                            <p:tgtEl>
                              <p:spTgt spid="8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8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8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2.59259E-6 L -0.00768 -0.0120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3.7037E-7 L -0.00768 -0.01204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4.81481E-6 L -0.00768 -0.01204 " pathEditMode="relative" rAng="0" ptsTypes="AA">
                                          <p:cBhvr>
                                            <p:cTn id="1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7.40741E-7 L -0.00768 -0.01204 " pathEditMode="relative" rAng="0" ptsTypes="AA">
                                          <p:cBhvr>
                                            <p:cTn id="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59259E-6 L -0.00768 -0.01203 " pathEditMode="relative" rAng="0" ptsTypes="AA">
                                          <p:cBhvr>
                                            <p:cTn id="1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3.33333E-6 L -0.00768 -0.01204 " pathEditMode="relative" rAng="0" ptsTypes="AA">
                                          <p:cBhvr>
                                            <p:cTn id="1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48148E-6 L -0.00768 -0.01204 " pathEditMode="relative" rAng="0" ptsTypes="AA">
                                          <p:cBhvr>
                                            <p:cTn id="1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4.07407E-6 L -0.00768 -0.01203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11111E-6 L -0.00768 -0.01204 " pathEditMode="relative" rAng="0" ptsTypes="AA">
                                          <p:cBhvr>
                                            <p:cTn id="2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48148E-6 L -0.00768 -0.01204 " pathEditMode="relative" rAng="0" ptsTypes="AA">
                                          <p:cBhvr>
                                            <p:cTn id="2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7037E-6 L -0.00768 -0.01204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4.81481E-6 L -0.00768 -0.01204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2.59259E-6 L -0.00768 -0.01203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1.11022E-16 L -0.00768 -0.01204 " pathEditMode="relative" rAng="0" ptsTypes="AA">
                                          <p:cBhvr>
                                            <p:cTn id="3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1.11111E-6 L -0.00768 -0.01204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3.7037E-6 L -0.00768 -0.01204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7037E-7 L -0.00768 -0.01204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4.81481E-6 L -0.00768 -0.01204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7.40741E-7 L -0.00768 -0.01204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2.59259E-6 L -0.00768 -0.01203 " pathEditMode="relative" rAng="0" ptsTypes="AA">
                                          <p:cBhvr>
                                            <p:cTn id="4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3.33333E-6 L -0.00768 -0.01204 " pathEditMode="relative" rAng="0" ptsTypes="AA">
                                          <p:cBhvr>
                                            <p:cTn id="4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1.48148E-6 L -0.00768 -0.01204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4.07407E-6 L -0.00768 -0.01203 " pathEditMode="relative" rAng="0" ptsTypes="AA">
                                          <p:cBhvr>
                                            <p:cTn id="5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11111E-6 L -0.00768 -0.01204 " pathEditMode="relative" rAng="0" ptsTypes="AA">
                                          <p:cBhvr>
                                            <p:cTn id="5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48148E-6 L -0.00768 -0.01204 " pathEditMode="relative" rAng="0" ptsTypes="AA">
                                          <p:cBhvr>
                                            <p:cTn id="5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3.7037E-6 L -0.00768 -0.01204 " pathEditMode="relative" rAng="0" ptsTypes="AA">
                                          <p:cBhvr>
                                            <p:cTn id="5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4.81481E-6 L -0.00768 -0.01204 " pathEditMode="relative" rAng="0" ptsTypes="AA">
                                          <p:cBhvr>
                                            <p:cTn id="5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2.59259E-6 L -0.00768 -0.01203 " pathEditMode="relative" rAng="0" ptsTypes="AA">
                                          <p:cBhvr>
                                            <p:cTn id="6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1.11022E-16 L -0.00768 -0.01204 " pathEditMode="relative" rAng="0" ptsTypes="AA">
                                          <p:cBhvr>
                                            <p:cTn id="6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1.11111E-6 L -0.00768 -0.01204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3.7037E-6 L -0.00768 -0.01204 " pathEditMode="relative" rAng="0" ptsTypes="AA">
                                          <p:cBhvr>
                                            <p:cTn id="6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4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-3.7037E-7 L -0.00768 -0.01204 " pathEditMode="relative" rAng="0" ptsTypes="AA">
                          <p:cBhvr>
                            <p:cTn dur="500" fill="hold"/>
                            <p:tgtEl>
                              <p:spTgt spid="4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4.81481E-6 L -0.00768 -0.01204 " pathEditMode="relative" rAng="0" ptsTypes="AA">
                          <p:cBhvr>
                            <p:cTn dur="500" fill="hold"/>
                            <p:tgtEl>
                              <p:spTgt spid="4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7.40741E-7 L -0.00768 -0.01204 " pathEditMode="relative" rAng="0" ptsTypes="AA">
                          <p:cBhvr>
                            <p:cTn dur="500" fill="hold"/>
                            <p:tgtEl>
                              <p:spTgt spid="5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-2.59259E-6 L -0.00768 -0.01203 " pathEditMode="relative" rAng="0" ptsTypes="AA">
                          <p:cBhvr>
                            <p:cTn dur="500" fill="hold"/>
                            <p:tgtEl>
                              <p:spTgt spid="5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3.33333E-6 L -0.00768 -0.01204 " pathEditMode="relative" rAng="0" ptsTypes="AA">
                          <p:cBhvr>
                            <p:cTn dur="500" fill="hold"/>
                            <p:tgtEl>
                              <p:spTgt spid="5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-1.48148E-6 L -0.00768 -0.01204 " pathEditMode="relative" rAng="0" ptsTypes="AA">
                          <p:cBhvr>
                            <p:cTn dur="500" fill="hold"/>
                            <p:tgtEl>
                              <p:spTgt spid="6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-4.07407E-6 L -0.00768 -0.01203 " pathEditMode="relative" rAng="0" ptsTypes="AA">
                          <p:cBhvr>
                            <p:cTn dur="500" fill="hold"/>
                            <p:tgtEl>
                              <p:spTgt spid="6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1.11111E-6 L -0.00768 -0.01204 " pathEditMode="relative" rAng="0" ptsTypes="AA">
                          <p:cBhvr>
                            <p:cTn dur="500" fill="hold"/>
                            <p:tgtEl>
                              <p:spTgt spid="6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-1.48148E-6 L -0.00768 -0.01204 " pathEditMode="relative" rAng="0" ptsTypes="AA">
                          <p:cBhvr>
                            <p:cTn dur="500" fill="hold"/>
                            <p:tgtEl>
                              <p:spTgt spid="6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3.7037E-6 L -0.00768 -0.01204 " pathEditMode="relative" rAng="0" ptsTypes="AA">
                          <p:cBhvr>
                            <p:cTn dur="500" fill="hold"/>
                            <p:tgtEl>
                              <p:spTgt spid="6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5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4.81481E-6 L -0.00768 -0.01204 " pathEditMode="relative" rAng="0" ptsTypes="AA">
                          <p:cBhvr>
                            <p:cTn dur="500" fill="hold"/>
                            <p:tgtEl>
                              <p:spTgt spid="6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-2.59259E-6 L -0.00768 -0.01203 " pathEditMode="relative" rAng="0" ptsTypes="AA">
                          <p:cBhvr>
                            <p:cTn dur="500" fill="hold"/>
                            <p:tgtEl>
                              <p:spTgt spid="6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-1.11022E-16 L -0.00768 -0.01204 " pathEditMode="relative" rAng="0" ptsTypes="AA">
                          <p:cBhvr>
                            <p:cTn dur="500" fill="hold"/>
                            <p:tgtEl>
                              <p:spTgt spid="6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1.11111E-6 L -0.00768 -0.01204 " pathEditMode="relative" rAng="0" ptsTypes="AA">
                          <p:cBhvr>
                            <p:cTn dur="500" fill="hold"/>
                            <p:tgtEl>
                              <p:spTgt spid="6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3.7037E-6 L -0.00768 -0.01204 " pathEditMode="relative" rAng="0" ptsTypes="AA">
                          <p:cBhvr>
                            <p:cTn dur="500" fill="hold"/>
                            <p:tgtEl>
                              <p:spTgt spid="6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-3.7037E-7 L -0.00768 -0.01204 " pathEditMode="relative" rAng="0" ptsTypes="AA">
                          <p:cBhvr>
                            <p:cTn dur="500" fill="hold"/>
                            <p:tgtEl>
                              <p:spTgt spid="7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4.81481E-6 L -0.00768 -0.01204 " pathEditMode="relative" rAng="0" ptsTypes="AA">
                          <p:cBhvr>
                            <p:cTn dur="500" fill="hold"/>
                            <p:tgtEl>
                              <p:spTgt spid="7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7.40741E-7 L -0.00768 -0.01204 " pathEditMode="relative" rAng="0" ptsTypes="AA">
                          <p:cBhvr>
                            <p:cTn dur="500" fill="hold"/>
                            <p:tgtEl>
                              <p:spTgt spid="7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-2.59259E-6 L -0.00768 -0.01203 " pathEditMode="relative" rAng="0" ptsTypes="AA">
                          <p:cBhvr>
                            <p:cTn dur="500" fill="hold"/>
                            <p:tgtEl>
                              <p:spTgt spid="7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3.33333E-6 L -0.00768 -0.01204 " pathEditMode="relative" rAng="0" ptsTypes="AA">
                          <p:cBhvr>
                            <p:cTn dur="500" fill="hold"/>
                            <p:tgtEl>
                              <p:spTgt spid="7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5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-1.48148E-6 L -0.00768 -0.01204 " pathEditMode="relative" rAng="0" ptsTypes="AA">
                          <p:cBhvr>
                            <p:cTn dur="500" fill="hold"/>
                            <p:tgtEl>
                              <p:spTgt spid="7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-4.07407E-6 L -0.00768 -0.01203 " pathEditMode="relative" rAng="0" ptsTypes="AA">
                          <p:cBhvr>
                            <p:cTn dur="500" fill="hold"/>
                            <p:tgtEl>
                              <p:spTgt spid="7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1.11111E-6 L -0.00768 -0.01204 " pathEditMode="relative" rAng="0" ptsTypes="AA">
                          <p:cBhvr>
                            <p:cTn dur="500" fill="hold"/>
                            <p:tgtEl>
                              <p:spTgt spid="7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-1.48148E-6 L -0.00768 -0.01204 " pathEditMode="relative" rAng="0" ptsTypes="AA">
                          <p:cBhvr>
                            <p:cTn dur="500" fill="hold"/>
                            <p:tgtEl>
                              <p:spTgt spid="7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3.7037E-6 L -0.00768 -0.01204 " pathEditMode="relative" rAng="0" ptsTypes="AA">
                          <p:cBhvr>
                            <p:cTn dur="500" fill="hold"/>
                            <p:tgtEl>
                              <p:spTgt spid="7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4.81481E-6 L -0.00768 -0.01204 " pathEditMode="relative" rAng="0" ptsTypes="AA">
                          <p:cBhvr>
                            <p:cTn dur="500" fill="hold"/>
                            <p:tgtEl>
                              <p:spTgt spid="8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-2.59259E-6 L -0.00768 -0.01203 " pathEditMode="relative" rAng="0" ptsTypes="AA">
                          <p:cBhvr>
                            <p:cTn dur="500" fill="hold"/>
                            <p:tgtEl>
                              <p:spTgt spid="8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-1.11022E-16 L -0.00768 -0.01204 " pathEditMode="relative" rAng="0" ptsTypes="AA">
                          <p:cBhvr>
                            <p:cTn dur="500" fill="hold"/>
                            <p:tgtEl>
                              <p:spTgt spid="8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1.11111E-6 L -0.00768 -0.01204 " pathEditMode="relative" rAng="0" ptsTypes="AA">
                          <p:cBhvr>
                            <p:cTn dur="500" fill="hold"/>
                            <p:tgtEl>
                              <p:spTgt spid="8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3.7037E-6 L -0.00768 -0.01204 " pathEditMode="relative" rAng="0" ptsTypes="AA">
                          <p:cBhvr>
                            <p:cTn dur="500" fill="hold"/>
                            <p:tgtEl>
                              <p:spTgt spid="8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Agenda -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862608" y="9296173"/>
            <a:ext cx="2600110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16200000">
            <a:off x="-2914630" y="4919473"/>
            <a:ext cx="7431940" cy="729045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6569" b="1" cap="all" spc="-28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362EEC-EAB7-4EC3-B55A-F964218AC12C}"/>
              </a:ext>
            </a:extLst>
          </p:cNvPr>
          <p:cNvSpPr>
            <a:spLocks/>
          </p:cNvSpPr>
          <p:nvPr userDrawn="1"/>
        </p:nvSpPr>
        <p:spPr>
          <a:xfrm>
            <a:off x="1480727" y="832146"/>
            <a:ext cx="5957703" cy="8167397"/>
          </a:xfrm>
          <a:prstGeom prst="roundRect">
            <a:avLst>
              <a:gd name="adj" fmla="val 2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50777E-4889-4EBF-B7E4-13697C8B8DD3}"/>
              </a:ext>
            </a:extLst>
          </p:cNvPr>
          <p:cNvSpPr/>
          <p:nvPr userDrawn="1"/>
        </p:nvSpPr>
        <p:spPr>
          <a:xfrm>
            <a:off x="1480727" y="832568"/>
            <a:ext cx="5957702" cy="8167397"/>
          </a:xfrm>
          <a:prstGeom prst="roundRect">
            <a:avLst>
              <a:gd name="adj" fmla="val 2481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EA3EE235-4283-4EDA-95B9-0DB76CF421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2607" y="1568025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six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CC611ABE-5A42-482D-A5FA-EC93FABFCE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5192" y="2212619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6BADF33B-B5BF-4D81-BB69-072AF5D814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2607" y="3025852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seven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58" name="Text Placeholder 22">
            <a:extLst>
              <a:ext uri="{FF2B5EF4-FFF2-40B4-BE49-F238E27FC236}">
                <a16:creationId xmlns:a16="http://schemas.microsoft.com/office/drawing/2014/main" id="{026A9513-E970-4E14-8702-60430FDB1E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55192" y="367044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C7B0BFB7-E4A7-4B87-A2AD-C734A10D53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62607" y="4483680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eight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60" name="Text Placeholder 22">
            <a:extLst>
              <a:ext uri="{FF2B5EF4-FFF2-40B4-BE49-F238E27FC236}">
                <a16:creationId xmlns:a16="http://schemas.microsoft.com/office/drawing/2014/main" id="{3347B0FD-4E73-43CF-B140-7503EEDC72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55192" y="5128273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C3BB18F3-1A24-4F8F-B823-B1C06F17F9F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62607" y="5941507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nine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62" name="Text Placeholder 22">
            <a:extLst>
              <a:ext uri="{FF2B5EF4-FFF2-40B4-BE49-F238E27FC236}">
                <a16:creationId xmlns:a16="http://schemas.microsoft.com/office/drawing/2014/main" id="{BC404C4B-B348-43DE-B67C-DFF97721140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5192" y="6586100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F10C3FEF-A8FE-46A1-BF37-087E2D48EB7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62607" y="7399332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ten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64" name="Text Placeholder 22">
            <a:extLst>
              <a:ext uri="{FF2B5EF4-FFF2-40B4-BE49-F238E27FC236}">
                <a16:creationId xmlns:a16="http://schemas.microsoft.com/office/drawing/2014/main" id="{5B521A7B-C045-49D9-B59D-C22F22964E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55192" y="804392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65" name="Text Placeholder 22">
            <a:extLst>
              <a:ext uri="{FF2B5EF4-FFF2-40B4-BE49-F238E27FC236}">
                <a16:creationId xmlns:a16="http://schemas.microsoft.com/office/drawing/2014/main" id="{8426A16F-6840-44E7-B71A-07EA278641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7992" y="2086516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06</a:t>
            </a:r>
          </a:p>
        </p:txBody>
      </p:sp>
      <p:sp>
        <p:nvSpPr>
          <p:cNvPr id="66" name="Text Placeholder 22">
            <a:extLst>
              <a:ext uri="{FF2B5EF4-FFF2-40B4-BE49-F238E27FC236}">
                <a16:creationId xmlns:a16="http://schemas.microsoft.com/office/drawing/2014/main" id="{BEA514AC-0EF7-40EB-A338-6C64EA406C1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07992" y="3544343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07</a:t>
            </a:r>
          </a:p>
        </p:txBody>
      </p:sp>
      <p:sp>
        <p:nvSpPr>
          <p:cNvPr id="67" name="Text Placeholder 22">
            <a:extLst>
              <a:ext uri="{FF2B5EF4-FFF2-40B4-BE49-F238E27FC236}">
                <a16:creationId xmlns:a16="http://schemas.microsoft.com/office/drawing/2014/main" id="{719F98FF-9AED-44CC-BA64-99E1765BC93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07992" y="5002171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08</a:t>
            </a:r>
          </a:p>
        </p:txBody>
      </p:sp>
      <p:sp>
        <p:nvSpPr>
          <p:cNvPr id="68" name="Text Placeholder 22">
            <a:extLst>
              <a:ext uri="{FF2B5EF4-FFF2-40B4-BE49-F238E27FC236}">
                <a16:creationId xmlns:a16="http://schemas.microsoft.com/office/drawing/2014/main" id="{050215C9-33E1-4990-8090-936687E22D8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07992" y="6459997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09</a:t>
            </a:r>
          </a:p>
        </p:txBody>
      </p:sp>
      <p:sp>
        <p:nvSpPr>
          <p:cNvPr id="69" name="Text Placeholder 22">
            <a:extLst>
              <a:ext uri="{FF2B5EF4-FFF2-40B4-BE49-F238E27FC236}">
                <a16:creationId xmlns:a16="http://schemas.microsoft.com/office/drawing/2014/main" id="{3877E142-688D-4E19-AF9D-8F095B6A7C3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07992" y="7917823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10</a:t>
            </a: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8DD3F3FC-4E5B-48D7-9DB1-EE830BD5AF6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039057" y="1568025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one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1" name="Text Placeholder 22">
            <a:extLst>
              <a:ext uri="{FF2B5EF4-FFF2-40B4-BE49-F238E27FC236}">
                <a16:creationId xmlns:a16="http://schemas.microsoft.com/office/drawing/2014/main" id="{F6950690-8D34-40D8-BADE-DDD9F1685A8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31642" y="2212619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2914990C-C269-4034-A482-A6AFFB643CE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39057" y="3025852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two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3" name="Text Placeholder 22">
            <a:extLst>
              <a:ext uri="{FF2B5EF4-FFF2-40B4-BE49-F238E27FC236}">
                <a16:creationId xmlns:a16="http://schemas.microsoft.com/office/drawing/2014/main" id="{C3492E02-D44B-4538-96C0-ECD4697CBE3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831642" y="367044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EEA9B1F5-CFBC-4335-9DE8-F3C489CDF2C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039057" y="4483680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three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5" name="Text Placeholder 22">
            <a:extLst>
              <a:ext uri="{FF2B5EF4-FFF2-40B4-BE49-F238E27FC236}">
                <a16:creationId xmlns:a16="http://schemas.microsoft.com/office/drawing/2014/main" id="{80CD42C3-DBCB-489B-BB6E-D5AA6483BAA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831642" y="5128273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60A58D4A-6F0B-4143-8E16-C945A3E9EAC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39057" y="5941507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four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7" name="Text Placeholder 22">
            <a:extLst>
              <a:ext uri="{FF2B5EF4-FFF2-40B4-BE49-F238E27FC236}">
                <a16:creationId xmlns:a16="http://schemas.microsoft.com/office/drawing/2014/main" id="{EAF99E8D-DD31-4256-886B-E9A4AD4DBA0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831642" y="6586100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F17B3BEC-B79C-41F0-AAE3-B97687527CB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39057" y="7399332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five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9" name="Text Placeholder 22">
            <a:extLst>
              <a:ext uri="{FF2B5EF4-FFF2-40B4-BE49-F238E27FC236}">
                <a16:creationId xmlns:a16="http://schemas.microsoft.com/office/drawing/2014/main" id="{776663F1-A8F9-4384-A929-EBB92AD86BB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831642" y="804392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80" name="Text Placeholder 22">
            <a:extLst>
              <a:ext uri="{FF2B5EF4-FFF2-40B4-BE49-F238E27FC236}">
                <a16:creationId xmlns:a16="http://schemas.microsoft.com/office/drawing/2014/main" id="{D6C9A4DB-E158-4E35-B161-D9C49C4C775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84442" y="2086516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01</a:t>
            </a:r>
          </a:p>
        </p:txBody>
      </p:sp>
      <p:sp>
        <p:nvSpPr>
          <p:cNvPr id="81" name="Text Placeholder 22">
            <a:extLst>
              <a:ext uri="{FF2B5EF4-FFF2-40B4-BE49-F238E27FC236}">
                <a16:creationId xmlns:a16="http://schemas.microsoft.com/office/drawing/2014/main" id="{EDDFF8C8-C713-42F3-A213-EC296D5CA07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684442" y="3544343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02</a:t>
            </a:r>
          </a:p>
        </p:txBody>
      </p:sp>
      <p:sp>
        <p:nvSpPr>
          <p:cNvPr id="82" name="Text Placeholder 22">
            <a:extLst>
              <a:ext uri="{FF2B5EF4-FFF2-40B4-BE49-F238E27FC236}">
                <a16:creationId xmlns:a16="http://schemas.microsoft.com/office/drawing/2014/main" id="{8D3A9ED8-F21A-4EE8-89C6-15E777127B8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684442" y="5002171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03</a:t>
            </a:r>
          </a:p>
        </p:txBody>
      </p:sp>
      <p:sp>
        <p:nvSpPr>
          <p:cNvPr id="83" name="Text Placeholder 22">
            <a:extLst>
              <a:ext uri="{FF2B5EF4-FFF2-40B4-BE49-F238E27FC236}">
                <a16:creationId xmlns:a16="http://schemas.microsoft.com/office/drawing/2014/main" id="{FE718CE8-844E-41DB-8E4D-F39922A6FDA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684442" y="6459997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04</a:t>
            </a:r>
          </a:p>
        </p:txBody>
      </p:sp>
      <p:sp>
        <p:nvSpPr>
          <p:cNvPr id="84" name="Text Placeholder 22">
            <a:extLst>
              <a:ext uri="{FF2B5EF4-FFF2-40B4-BE49-F238E27FC236}">
                <a16:creationId xmlns:a16="http://schemas.microsoft.com/office/drawing/2014/main" id="{1510C69F-9F70-4D69-8DB1-F3AD0E0DF45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684442" y="7917823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21692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2.59259E-6 L -0.00768 -0.0120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96296E-6 L -0.00768 -0.01204 " pathEditMode="relative" rAng="0" ptsTypes="AA" p14:bounceEnd="60000">
                                          <p:cBhvr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4.81481E-6 L -0.00768 -0.01204 " pathEditMode="relative" rAng="0" ptsTypes="AA" p14:bounceEnd="60000">
                                          <p:cBhvr>
                                            <p:cTn id="1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4.07407E-6 L -0.00768 -0.01204 " pathEditMode="relative" rAng="0" ptsTypes="AA" p14:bounceEnd="60000">
                                          <p:cBhvr>
                                            <p:cTn id="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59259E-6 L -0.00768 -0.01203 " pathEditMode="relative" rAng="0" ptsTypes="AA" p14:bounceEnd="60000">
                                          <p:cBhvr>
                                            <p:cTn id="1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3.33333E-6 L -0.00768 -0.01203 " pathEditMode="relative" rAng="0" ptsTypes="AA" p14:bounceEnd="60000">
                                          <p:cBhvr>
                                            <p:cTn id="1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48148E-6 L -0.00768 -0.01204 " pathEditMode="relative" rAng="0" ptsTypes="AA" p14:bounceEnd="60000">
                                          <p:cBhvr>
                                            <p:cTn id="1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7.40741E-7 L -0.00768 -0.01204 " pathEditMode="relative" rAng="0" ptsTypes="AA" p14:bounceEnd="60000">
                                          <p:cBhvr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11111E-6 L -0.00768 -0.01204 " pathEditMode="relative" rAng="0" ptsTypes="AA" p14:bounceEnd="60000">
                                          <p:cBhvr>
                                            <p:cTn id="2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1.85185E-6 L -0.00768 -0.01204 " pathEditMode="relative" rAng="0" ptsTypes="AA" p14:bounceEnd="60000">
                                          <p:cBhvr>
                                            <p:cTn id="2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7037E-6 L -0.00768 -0.01204 " pathEditMode="relative" rAng="0" ptsTypes="AA" p14:bounceEnd="60000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4.81481E-6 L -0.00769 -0.01204 " pathEditMode="relative" rAng="0" ptsTypes="AA" p14:bounceEnd="60000">
                                          <p:cBhvr>
                                            <p:cTn id="2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2.59259E-6 L -0.00769 -0.01203 " pathEditMode="relative" rAng="0" ptsTypes="AA" p14:bounceEnd="60000">
                                          <p:cBhvr>
                                            <p:cTn id="3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1.11022E-16 L -0.00769 -0.01204 " pathEditMode="relative" rAng="0" ptsTypes="AA" p14:bounceEnd="60000">
                                          <p:cBhvr>
                                            <p:cTn id="3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11111E-6 L -0.00769 -0.01204 " pathEditMode="relative" rAng="0" ptsTypes="AA" p14:bounceEnd="60000">
                                          <p:cBhvr>
                                            <p:cTn id="3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3.7037E-6 L -0.00769 -0.01204 " pathEditMode="relative" rAng="0" ptsTypes="AA" p14:bounceEnd="60000">
                                          <p:cBhvr>
                                            <p:cTn id="3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2.96296E-6 L -0.00768 -0.01204 " pathEditMode="relative" rAng="0" ptsTypes="AA" p14:bounceEnd="60000">
                                          <p:cBhvr>
                                            <p:cTn id="3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4.81481E-6 L -0.00768 -0.01204 " pathEditMode="relative" rAng="0" ptsTypes="AA" p14:bounceEnd="60000">
                                          <p:cBhvr>
                                            <p:cTn id="4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4.07407E-6 L -0.00768 -0.01204 " pathEditMode="relative" rAng="0" ptsTypes="AA" p14:bounceEnd="60000">
                                          <p:cBhvr>
                                            <p:cTn id="4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2.59259E-6 L -0.00768 -0.01203 " pathEditMode="relative" rAng="0" ptsTypes="AA" p14:bounceEnd="60000">
                                          <p:cBhvr>
                                            <p:cTn id="4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3.33333E-6 L -0.00768 -0.01203 " pathEditMode="relative" rAng="0" ptsTypes="AA" p14:bounceEnd="60000">
                                          <p:cBhvr>
                                            <p:cTn id="4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1.48148E-6 L -0.00768 -0.01204 " pathEditMode="relative" rAng="0" ptsTypes="AA" p14:bounceEnd="60000">
                                          <p:cBhvr>
                                            <p:cTn id="4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7.40741E-7 L -0.00768 -0.01204 " pathEditMode="relative" rAng="0" ptsTypes="AA" p14:bounceEnd="60000">
                                          <p:cBhvr>
                                            <p:cTn id="5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11111E-6 L -0.00768 -0.01204 " pathEditMode="relative" rAng="0" ptsTypes="AA" p14:bounceEnd="60000">
                                          <p:cBhvr>
                                            <p:cTn id="5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1.85185E-6 L -0.00768 -0.01204 " pathEditMode="relative" rAng="0" ptsTypes="AA" p14:bounceEnd="60000">
                                          <p:cBhvr>
                                            <p:cTn id="5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3.7037E-6 L -0.00768 -0.01204 " pathEditMode="relative" rAng="0" ptsTypes="AA" p14:bounceEnd="60000">
                                          <p:cBhvr>
                                            <p:cTn id="5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81481E-6 L -0.00768 -0.01204 " pathEditMode="relative" rAng="0" ptsTypes="AA" p14:bounceEnd="60000">
                                          <p:cBhvr>
                                            <p:cTn id="5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2.59259E-6 L -0.00768 -0.01203 " pathEditMode="relative" rAng="0" ptsTypes="AA" p14:bounceEnd="60000">
                                          <p:cBhvr>
                                            <p:cTn id="6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1.11022E-16 L -0.00768 -0.01204 " pathEditMode="relative" rAng="0" ptsTypes="AA" p14:bounceEnd="60000">
                                          <p:cBhvr>
                                            <p:cTn id="6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1.11111E-6 L -0.00768 -0.01204 " pathEditMode="relative" rAng="0" ptsTypes="AA" p14:bounceEnd="60000">
                                          <p:cBhvr>
                                            <p:cTn id="6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3.7037E-6 L -0.00768 -0.01204 " pathEditMode="relative" rAng="0" ptsTypes="AA" p14:bounceEnd="60000">
                                          <p:cBhvr>
                                            <p:cTn id="6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4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2.96296E-6 L -0.00768 -0.01204 " pathEditMode="relative" rAng="0" ptsTypes="AA" p14:bounceEnd="60000">
                          <p:cBhvr>
                            <p:cTn dur="500" fill="hold"/>
                            <p:tgtEl>
                              <p:spTgt spid="4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4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4.07407E-6 L -0.00768 -0.01204 " pathEditMode="relative" rAng="0" ptsTypes="AA" p14:bounceEnd="60000">
                          <p:cBhvr>
                            <p:cTn dur="500" fill="hold"/>
                            <p:tgtEl>
                              <p:spTgt spid="5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5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-3.33333E-6 L -0.00768 -0.01203 " pathEditMode="relative" rAng="0" ptsTypes="AA" p14:bounceEnd="60000">
                          <p:cBhvr>
                            <p:cTn dur="500" fill="hold"/>
                            <p:tgtEl>
                              <p:spTgt spid="5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-1.48148E-6 L -0.00768 -0.01204 " pathEditMode="relative" rAng="0" ptsTypes="AA" p14:bounceEnd="60000">
                          <p:cBhvr>
                            <p:cTn dur="500" fill="hold"/>
                            <p:tgtEl>
                              <p:spTgt spid="6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-7.40741E-7 L -0.00768 -0.01204 " pathEditMode="relative" rAng="0" ptsTypes="AA" p14:bounceEnd="60000">
                          <p:cBhvr>
                            <p:cTn dur="500" fill="hold"/>
                            <p:tgtEl>
                              <p:spTgt spid="6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6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1.85185E-6 L -0.00768 -0.01204 " pathEditMode="relative" rAng="0" ptsTypes="AA" p14:bounceEnd="60000">
                          <p:cBhvr>
                            <p:cTn dur="500" fill="hold"/>
                            <p:tgtEl>
                              <p:spTgt spid="6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6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5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4.81481E-6 L -0.00769 -0.01204 " pathEditMode="relative" rAng="0" ptsTypes="AA" p14:bounceEnd="60000">
                          <p:cBhvr>
                            <p:cTn dur="500" fill="hold"/>
                            <p:tgtEl>
                              <p:spTgt spid="6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-2.59259E-6 L -0.00769 -0.01203 " pathEditMode="relative" rAng="0" ptsTypes="AA" p14:bounceEnd="60000">
                          <p:cBhvr>
                            <p:cTn dur="500" fill="hold"/>
                            <p:tgtEl>
                              <p:spTgt spid="6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-1.11022E-16 L -0.00769 -0.01204 " pathEditMode="relative" rAng="0" ptsTypes="AA" p14:bounceEnd="60000">
                          <p:cBhvr>
                            <p:cTn dur="500" fill="hold"/>
                            <p:tgtEl>
                              <p:spTgt spid="6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1.11111E-6 L -0.00769 -0.01204 " pathEditMode="relative" rAng="0" ptsTypes="AA" p14:bounceEnd="60000">
                          <p:cBhvr>
                            <p:cTn dur="500" fill="hold"/>
                            <p:tgtEl>
                              <p:spTgt spid="6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3.7037E-6 L -0.00769 -0.01204 " pathEditMode="relative" rAng="0" ptsTypes="AA" p14:bounceEnd="60000">
                          <p:cBhvr>
                            <p:cTn dur="500" fill="hold"/>
                            <p:tgtEl>
                              <p:spTgt spid="6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2.96296E-6 L -0.00768 -0.01204 " pathEditMode="relative" rAng="0" ptsTypes="AA" p14:bounceEnd="60000">
                          <p:cBhvr>
                            <p:cTn dur="500" fill="hold"/>
                            <p:tgtEl>
                              <p:spTgt spid="7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7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4.07407E-6 L -0.00768 -0.01204 " pathEditMode="relative" rAng="0" ptsTypes="AA" p14:bounceEnd="60000">
                          <p:cBhvr>
                            <p:cTn dur="500" fill="hold"/>
                            <p:tgtEl>
                              <p:spTgt spid="7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7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-3.33333E-6 L -0.00768 -0.01203 " pathEditMode="relative" rAng="0" ptsTypes="AA" p14:bounceEnd="60000">
                          <p:cBhvr>
                            <p:cTn dur="500" fill="hold"/>
                            <p:tgtEl>
                              <p:spTgt spid="7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5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-1.48148E-6 L -0.00768 -0.01204 " pathEditMode="relative" rAng="0" ptsTypes="AA" p14:bounceEnd="60000">
                          <p:cBhvr>
                            <p:cTn dur="500" fill="hold"/>
                            <p:tgtEl>
                              <p:spTgt spid="7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-7.40741E-7 L -0.00768 -0.01204 " pathEditMode="relative" rAng="0" ptsTypes="AA" p14:bounceEnd="60000">
                          <p:cBhvr>
                            <p:cTn dur="500" fill="hold"/>
                            <p:tgtEl>
                              <p:spTgt spid="7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7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1.85185E-6 L -0.00768 -0.01204 " pathEditMode="relative" rAng="0" ptsTypes="AA" p14:bounceEnd="60000">
                          <p:cBhvr>
                            <p:cTn dur="500" fill="hold"/>
                            <p:tgtEl>
                              <p:spTgt spid="7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7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8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8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-1.11022E-16 L -0.00768 -0.01204 " pathEditMode="relative" rAng="0" ptsTypes="AA" p14:bounceEnd="60000">
                          <p:cBhvr>
                            <p:cTn dur="500" fill="hold"/>
                            <p:tgtEl>
                              <p:spTgt spid="8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8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8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2.59259E-6 L -0.00768 -0.0120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3.7037E-7 L -0.00768 -0.01204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4.81481E-6 L -0.00768 -0.01204 " pathEditMode="relative" rAng="0" ptsTypes="AA">
                                          <p:cBhvr>
                                            <p:cTn id="1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7.40741E-7 L -0.00768 -0.01204 " pathEditMode="relative" rAng="0" ptsTypes="AA">
                                          <p:cBhvr>
                                            <p:cTn id="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59259E-6 L -0.00768 -0.01203 " pathEditMode="relative" rAng="0" ptsTypes="AA">
                                          <p:cBhvr>
                                            <p:cTn id="1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3.33333E-6 L -0.00768 -0.01204 " pathEditMode="relative" rAng="0" ptsTypes="AA">
                                          <p:cBhvr>
                                            <p:cTn id="1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48148E-6 L -0.00768 -0.01204 " pathEditMode="relative" rAng="0" ptsTypes="AA">
                                          <p:cBhvr>
                                            <p:cTn id="1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4.07407E-6 L -0.00768 -0.01203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11111E-6 L -0.00768 -0.01204 " pathEditMode="relative" rAng="0" ptsTypes="AA">
                                          <p:cBhvr>
                                            <p:cTn id="2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48148E-6 L -0.00768 -0.01204 " pathEditMode="relative" rAng="0" ptsTypes="AA">
                                          <p:cBhvr>
                                            <p:cTn id="2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7037E-6 L -0.00768 -0.01204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4.81481E-6 L -0.00768 -0.01204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2.59259E-6 L -0.00768 -0.01203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1.11022E-16 L -0.00768 -0.01204 " pathEditMode="relative" rAng="0" ptsTypes="AA">
                                          <p:cBhvr>
                                            <p:cTn id="3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1.11111E-6 L -0.00768 -0.01204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3.7037E-6 L -0.00768 -0.01204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7037E-7 L -0.00768 -0.01204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4.81481E-6 L -0.00768 -0.01204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7.40741E-7 L -0.00768 -0.01204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2.59259E-6 L -0.00768 -0.01203 " pathEditMode="relative" rAng="0" ptsTypes="AA">
                                          <p:cBhvr>
                                            <p:cTn id="4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3.33333E-6 L -0.00768 -0.01204 " pathEditMode="relative" rAng="0" ptsTypes="AA">
                                          <p:cBhvr>
                                            <p:cTn id="4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1.48148E-6 L -0.00768 -0.01204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4.07407E-6 L -0.00768 -0.01203 " pathEditMode="relative" rAng="0" ptsTypes="AA">
                                          <p:cBhvr>
                                            <p:cTn id="5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11111E-6 L -0.00768 -0.01204 " pathEditMode="relative" rAng="0" ptsTypes="AA">
                                          <p:cBhvr>
                                            <p:cTn id="5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48148E-6 L -0.00768 -0.01204 " pathEditMode="relative" rAng="0" ptsTypes="AA">
                                          <p:cBhvr>
                                            <p:cTn id="5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3.7037E-6 L -0.00768 -0.01204 " pathEditMode="relative" rAng="0" ptsTypes="AA">
                                          <p:cBhvr>
                                            <p:cTn id="5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4.81481E-6 L -0.00768 -0.01204 " pathEditMode="relative" rAng="0" ptsTypes="AA">
                                          <p:cBhvr>
                                            <p:cTn id="5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2.59259E-6 L -0.00768 -0.01203 " pathEditMode="relative" rAng="0" ptsTypes="AA">
                                          <p:cBhvr>
                                            <p:cTn id="6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1.11022E-16 L -0.00768 -0.01204 " pathEditMode="relative" rAng="0" ptsTypes="AA">
                                          <p:cBhvr>
                                            <p:cTn id="6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1.11111E-6 L -0.00768 -0.01204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3.7037E-6 L -0.00768 -0.01204 " pathEditMode="relative" rAng="0" ptsTypes="AA">
                                          <p:cBhvr>
                                            <p:cTn id="6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4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-3.7037E-7 L -0.00768 -0.01204 " pathEditMode="relative" rAng="0" ptsTypes="AA">
                          <p:cBhvr>
                            <p:cTn dur="500" fill="hold"/>
                            <p:tgtEl>
                              <p:spTgt spid="4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4.81481E-6 L -0.00768 -0.01204 " pathEditMode="relative" rAng="0" ptsTypes="AA">
                          <p:cBhvr>
                            <p:cTn dur="500" fill="hold"/>
                            <p:tgtEl>
                              <p:spTgt spid="4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7.40741E-7 L -0.00768 -0.01204 " pathEditMode="relative" rAng="0" ptsTypes="AA">
                          <p:cBhvr>
                            <p:cTn dur="500" fill="hold"/>
                            <p:tgtEl>
                              <p:spTgt spid="5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-2.59259E-6 L -0.00768 -0.01203 " pathEditMode="relative" rAng="0" ptsTypes="AA">
                          <p:cBhvr>
                            <p:cTn dur="500" fill="hold"/>
                            <p:tgtEl>
                              <p:spTgt spid="5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3.33333E-6 L -0.00768 -0.01204 " pathEditMode="relative" rAng="0" ptsTypes="AA">
                          <p:cBhvr>
                            <p:cTn dur="500" fill="hold"/>
                            <p:tgtEl>
                              <p:spTgt spid="5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-1.48148E-6 L -0.00768 -0.01204 " pathEditMode="relative" rAng="0" ptsTypes="AA">
                          <p:cBhvr>
                            <p:cTn dur="500" fill="hold"/>
                            <p:tgtEl>
                              <p:spTgt spid="6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-4.07407E-6 L -0.00768 -0.01203 " pathEditMode="relative" rAng="0" ptsTypes="AA">
                          <p:cBhvr>
                            <p:cTn dur="500" fill="hold"/>
                            <p:tgtEl>
                              <p:spTgt spid="6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1.11111E-6 L -0.00768 -0.01204 " pathEditMode="relative" rAng="0" ptsTypes="AA">
                          <p:cBhvr>
                            <p:cTn dur="500" fill="hold"/>
                            <p:tgtEl>
                              <p:spTgt spid="6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-1.48148E-6 L -0.00768 -0.01204 " pathEditMode="relative" rAng="0" ptsTypes="AA">
                          <p:cBhvr>
                            <p:cTn dur="500" fill="hold"/>
                            <p:tgtEl>
                              <p:spTgt spid="6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3.7037E-6 L -0.00768 -0.01204 " pathEditMode="relative" rAng="0" ptsTypes="AA">
                          <p:cBhvr>
                            <p:cTn dur="500" fill="hold"/>
                            <p:tgtEl>
                              <p:spTgt spid="6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5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4.81481E-6 L -0.00768 -0.01204 " pathEditMode="relative" rAng="0" ptsTypes="AA">
                          <p:cBhvr>
                            <p:cTn dur="500" fill="hold"/>
                            <p:tgtEl>
                              <p:spTgt spid="6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-2.59259E-6 L -0.00768 -0.01203 " pathEditMode="relative" rAng="0" ptsTypes="AA">
                          <p:cBhvr>
                            <p:cTn dur="500" fill="hold"/>
                            <p:tgtEl>
                              <p:spTgt spid="6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-1.11022E-16 L -0.00768 -0.01204 " pathEditMode="relative" rAng="0" ptsTypes="AA">
                          <p:cBhvr>
                            <p:cTn dur="500" fill="hold"/>
                            <p:tgtEl>
                              <p:spTgt spid="6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1.11111E-6 L -0.00768 -0.01204 " pathEditMode="relative" rAng="0" ptsTypes="AA">
                          <p:cBhvr>
                            <p:cTn dur="500" fill="hold"/>
                            <p:tgtEl>
                              <p:spTgt spid="6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3.7037E-6 L -0.00768 -0.01204 " pathEditMode="relative" rAng="0" ptsTypes="AA">
                          <p:cBhvr>
                            <p:cTn dur="500" fill="hold"/>
                            <p:tgtEl>
                              <p:spTgt spid="6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-3.7037E-7 L -0.00768 -0.01204 " pathEditMode="relative" rAng="0" ptsTypes="AA">
                          <p:cBhvr>
                            <p:cTn dur="500" fill="hold"/>
                            <p:tgtEl>
                              <p:spTgt spid="7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4.81481E-6 L -0.00768 -0.01204 " pathEditMode="relative" rAng="0" ptsTypes="AA">
                          <p:cBhvr>
                            <p:cTn dur="500" fill="hold"/>
                            <p:tgtEl>
                              <p:spTgt spid="7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7.40741E-7 L -0.00768 -0.01204 " pathEditMode="relative" rAng="0" ptsTypes="AA">
                          <p:cBhvr>
                            <p:cTn dur="500" fill="hold"/>
                            <p:tgtEl>
                              <p:spTgt spid="7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-2.59259E-6 L -0.00768 -0.01203 " pathEditMode="relative" rAng="0" ptsTypes="AA">
                          <p:cBhvr>
                            <p:cTn dur="500" fill="hold"/>
                            <p:tgtEl>
                              <p:spTgt spid="7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3.33333E-6 L -0.00768 -0.01204 " pathEditMode="relative" rAng="0" ptsTypes="AA">
                          <p:cBhvr>
                            <p:cTn dur="500" fill="hold"/>
                            <p:tgtEl>
                              <p:spTgt spid="7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5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-1.48148E-6 L -0.00768 -0.01204 " pathEditMode="relative" rAng="0" ptsTypes="AA">
                          <p:cBhvr>
                            <p:cTn dur="500" fill="hold"/>
                            <p:tgtEl>
                              <p:spTgt spid="7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-4.07407E-6 L -0.00768 -0.01203 " pathEditMode="relative" rAng="0" ptsTypes="AA">
                          <p:cBhvr>
                            <p:cTn dur="500" fill="hold"/>
                            <p:tgtEl>
                              <p:spTgt spid="7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1.11111E-6 L -0.00768 -0.01204 " pathEditMode="relative" rAng="0" ptsTypes="AA">
                          <p:cBhvr>
                            <p:cTn dur="500" fill="hold"/>
                            <p:tgtEl>
                              <p:spTgt spid="7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-1.48148E-6 L -0.00768 -0.01204 " pathEditMode="relative" rAng="0" ptsTypes="AA">
                          <p:cBhvr>
                            <p:cTn dur="500" fill="hold"/>
                            <p:tgtEl>
                              <p:spTgt spid="7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3.7037E-6 L -0.00768 -0.01204 " pathEditMode="relative" rAng="0" ptsTypes="AA">
                          <p:cBhvr>
                            <p:cTn dur="500" fill="hold"/>
                            <p:tgtEl>
                              <p:spTgt spid="7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4.81481E-6 L -0.00768 -0.01204 " pathEditMode="relative" rAng="0" ptsTypes="AA">
                          <p:cBhvr>
                            <p:cTn dur="500" fill="hold"/>
                            <p:tgtEl>
                              <p:spTgt spid="8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-2.59259E-6 L -0.00768 -0.01203 " pathEditMode="relative" rAng="0" ptsTypes="AA">
                          <p:cBhvr>
                            <p:cTn dur="500" fill="hold"/>
                            <p:tgtEl>
                              <p:spTgt spid="8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-1.11022E-16 L -0.00768 -0.01204 " pathEditMode="relative" rAng="0" ptsTypes="AA">
                          <p:cBhvr>
                            <p:cTn dur="500" fill="hold"/>
                            <p:tgtEl>
                              <p:spTgt spid="8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1.11111E-6 L -0.00768 -0.01204 " pathEditMode="relative" rAng="0" ptsTypes="AA">
                          <p:cBhvr>
                            <p:cTn dur="500" fill="hold"/>
                            <p:tgtEl>
                              <p:spTgt spid="8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3.7037E-6 L -0.00768 -0.01204 " pathEditMode="relative" rAng="0" ptsTypes="AA">
                          <p:cBhvr>
                            <p:cTn dur="500" fill="hold"/>
                            <p:tgtEl>
                              <p:spTgt spid="8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Agenda - Indig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862608" y="9296173"/>
            <a:ext cx="2600110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16200000">
            <a:off x="-2914630" y="4919473"/>
            <a:ext cx="7431940" cy="729045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6569" b="1" cap="all" spc="-28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362EEC-EAB7-4EC3-B55A-F964218AC12C}"/>
              </a:ext>
            </a:extLst>
          </p:cNvPr>
          <p:cNvSpPr>
            <a:spLocks/>
          </p:cNvSpPr>
          <p:nvPr userDrawn="1"/>
        </p:nvSpPr>
        <p:spPr>
          <a:xfrm>
            <a:off x="1480727" y="832146"/>
            <a:ext cx="5957703" cy="8167397"/>
          </a:xfrm>
          <a:prstGeom prst="roundRect">
            <a:avLst>
              <a:gd name="adj" fmla="val 2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50777E-4889-4EBF-B7E4-13697C8B8DD3}"/>
              </a:ext>
            </a:extLst>
          </p:cNvPr>
          <p:cNvSpPr/>
          <p:nvPr userDrawn="1"/>
        </p:nvSpPr>
        <p:spPr>
          <a:xfrm>
            <a:off x="1480727" y="832568"/>
            <a:ext cx="5957702" cy="8167397"/>
          </a:xfrm>
          <a:prstGeom prst="roundRect">
            <a:avLst>
              <a:gd name="adj" fmla="val 2481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9CF85F5D-9C3E-4D91-A392-63D6D98AA2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2607" y="1568025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six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F768495A-427B-447A-AEC4-3FA632C06F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5192" y="2212619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6F5C27F1-94A0-407E-9A6B-B04E870E5F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2607" y="3025852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seven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58" name="Text Placeholder 22">
            <a:extLst>
              <a:ext uri="{FF2B5EF4-FFF2-40B4-BE49-F238E27FC236}">
                <a16:creationId xmlns:a16="http://schemas.microsoft.com/office/drawing/2014/main" id="{69C18FCA-ABB6-49F4-8DA1-1BEEC3EF68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55192" y="367044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82124B52-4243-48B4-BE1F-9C1A3DCF5A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62607" y="4483680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eight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60" name="Text Placeholder 22">
            <a:extLst>
              <a:ext uri="{FF2B5EF4-FFF2-40B4-BE49-F238E27FC236}">
                <a16:creationId xmlns:a16="http://schemas.microsoft.com/office/drawing/2014/main" id="{6E0AD40D-42E2-4712-926B-00033615BF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55192" y="5128273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36F22BEF-436F-4E27-890E-C75D51BC01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62607" y="5941507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nine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62" name="Text Placeholder 22">
            <a:extLst>
              <a:ext uri="{FF2B5EF4-FFF2-40B4-BE49-F238E27FC236}">
                <a16:creationId xmlns:a16="http://schemas.microsoft.com/office/drawing/2014/main" id="{7C46C919-D4F0-4E17-9D61-54D5B023588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5192" y="6586100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06624D07-2583-4F1D-9CCE-733FA5FA92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62607" y="7399332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ten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64" name="Text Placeholder 22">
            <a:extLst>
              <a:ext uri="{FF2B5EF4-FFF2-40B4-BE49-F238E27FC236}">
                <a16:creationId xmlns:a16="http://schemas.microsoft.com/office/drawing/2014/main" id="{05AF9D5B-E0BC-47BD-8683-BCC95030147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55192" y="804392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65" name="Text Placeholder 22">
            <a:extLst>
              <a:ext uri="{FF2B5EF4-FFF2-40B4-BE49-F238E27FC236}">
                <a16:creationId xmlns:a16="http://schemas.microsoft.com/office/drawing/2014/main" id="{A2113460-0057-4DED-B810-74CF01145D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7992" y="2086516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06</a:t>
            </a:r>
          </a:p>
        </p:txBody>
      </p:sp>
      <p:sp>
        <p:nvSpPr>
          <p:cNvPr id="66" name="Text Placeholder 22">
            <a:extLst>
              <a:ext uri="{FF2B5EF4-FFF2-40B4-BE49-F238E27FC236}">
                <a16:creationId xmlns:a16="http://schemas.microsoft.com/office/drawing/2014/main" id="{83151DEC-087F-409C-BE2B-703206F0CF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07992" y="3544343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07</a:t>
            </a:r>
          </a:p>
        </p:txBody>
      </p:sp>
      <p:sp>
        <p:nvSpPr>
          <p:cNvPr id="67" name="Text Placeholder 22">
            <a:extLst>
              <a:ext uri="{FF2B5EF4-FFF2-40B4-BE49-F238E27FC236}">
                <a16:creationId xmlns:a16="http://schemas.microsoft.com/office/drawing/2014/main" id="{C708A0CA-9A97-4034-8B4A-1EA8F8436CB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07992" y="5002171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08</a:t>
            </a:r>
          </a:p>
        </p:txBody>
      </p:sp>
      <p:sp>
        <p:nvSpPr>
          <p:cNvPr id="68" name="Text Placeholder 22">
            <a:extLst>
              <a:ext uri="{FF2B5EF4-FFF2-40B4-BE49-F238E27FC236}">
                <a16:creationId xmlns:a16="http://schemas.microsoft.com/office/drawing/2014/main" id="{4A547610-164C-4DC5-AECF-6F58C0B0A2B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07992" y="6459997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09</a:t>
            </a:r>
          </a:p>
        </p:txBody>
      </p:sp>
      <p:sp>
        <p:nvSpPr>
          <p:cNvPr id="69" name="Text Placeholder 22">
            <a:extLst>
              <a:ext uri="{FF2B5EF4-FFF2-40B4-BE49-F238E27FC236}">
                <a16:creationId xmlns:a16="http://schemas.microsoft.com/office/drawing/2014/main" id="{10C34F84-CF3C-403B-9674-539C6B63E58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07992" y="7917823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10</a:t>
            </a: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7CE115D6-AC1E-48A0-B0B1-AC39F56BE7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039057" y="1568025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one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1" name="Text Placeholder 22">
            <a:extLst>
              <a:ext uri="{FF2B5EF4-FFF2-40B4-BE49-F238E27FC236}">
                <a16:creationId xmlns:a16="http://schemas.microsoft.com/office/drawing/2014/main" id="{74F44950-4931-4842-BD4F-16651E43A57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31642" y="2212619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508896AF-5B47-479A-ABDF-B766E94B513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39057" y="3025852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two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3" name="Text Placeholder 22">
            <a:extLst>
              <a:ext uri="{FF2B5EF4-FFF2-40B4-BE49-F238E27FC236}">
                <a16:creationId xmlns:a16="http://schemas.microsoft.com/office/drawing/2014/main" id="{D54314FA-AE18-4272-9C4E-3F278105AED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831642" y="367044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0EDBC780-26B9-4293-8E96-D44E9DA056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039057" y="4483680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three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5" name="Text Placeholder 22">
            <a:extLst>
              <a:ext uri="{FF2B5EF4-FFF2-40B4-BE49-F238E27FC236}">
                <a16:creationId xmlns:a16="http://schemas.microsoft.com/office/drawing/2014/main" id="{41526F32-1BA2-498D-B86E-C604058B8D8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831642" y="5128273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D4AD9364-EAD0-4E53-916F-2F1035B5636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39057" y="5941507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four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7" name="Text Placeholder 22">
            <a:extLst>
              <a:ext uri="{FF2B5EF4-FFF2-40B4-BE49-F238E27FC236}">
                <a16:creationId xmlns:a16="http://schemas.microsoft.com/office/drawing/2014/main" id="{C778A12A-2F27-4CD1-97DD-6A3152B8D0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831642" y="6586100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583C5745-CE27-4E51-BE50-86867FDDF1A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39057" y="7399332"/>
            <a:ext cx="19507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599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five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9" name="Text Placeholder 22">
            <a:extLst>
              <a:ext uri="{FF2B5EF4-FFF2-40B4-BE49-F238E27FC236}">
                <a16:creationId xmlns:a16="http://schemas.microsoft.com/office/drawing/2014/main" id="{AF1CFFD6-44E6-42AF-B97A-7256D5B8C3F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831642" y="804392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80" name="Text Placeholder 22">
            <a:extLst>
              <a:ext uri="{FF2B5EF4-FFF2-40B4-BE49-F238E27FC236}">
                <a16:creationId xmlns:a16="http://schemas.microsoft.com/office/drawing/2014/main" id="{B57121B7-DF93-4B4F-B525-BDE82AF512F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84442" y="2086516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01</a:t>
            </a:r>
          </a:p>
        </p:txBody>
      </p:sp>
      <p:sp>
        <p:nvSpPr>
          <p:cNvPr id="81" name="Text Placeholder 22">
            <a:extLst>
              <a:ext uri="{FF2B5EF4-FFF2-40B4-BE49-F238E27FC236}">
                <a16:creationId xmlns:a16="http://schemas.microsoft.com/office/drawing/2014/main" id="{29AAB688-DAC0-4597-80F1-5B31001A560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684442" y="3544343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02</a:t>
            </a:r>
          </a:p>
        </p:txBody>
      </p:sp>
      <p:sp>
        <p:nvSpPr>
          <p:cNvPr id="82" name="Text Placeholder 22">
            <a:extLst>
              <a:ext uri="{FF2B5EF4-FFF2-40B4-BE49-F238E27FC236}">
                <a16:creationId xmlns:a16="http://schemas.microsoft.com/office/drawing/2014/main" id="{2491AB63-BC07-4E84-B680-DDE9EC03D9F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684442" y="5002171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03</a:t>
            </a:r>
          </a:p>
        </p:txBody>
      </p:sp>
      <p:sp>
        <p:nvSpPr>
          <p:cNvPr id="83" name="Text Placeholder 22">
            <a:extLst>
              <a:ext uri="{FF2B5EF4-FFF2-40B4-BE49-F238E27FC236}">
                <a16:creationId xmlns:a16="http://schemas.microsoft.com/office/drawing/2014/main" id="{EE6ADEBD-BBC2-4CD1-B056-5F0312B076C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684442" y="6459997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04</a:t>
            </a:r>
          </a:p>
        </p:txBody>
      </p:sp>
      <p:sp>
        <p:nvSpPr>
          <p:cNvPr id="84" name="Text Placeholder 22">
            <a:extLst>
              <a:ext uri="{FF2B5EF4-FFF2-40B4-BE49-F238E27FC236}">
                <a16:creationId xmlns:a16="http://schemas.microsoft.com/office/drawing/2014/main" id="{780CCF0A-C546-4B1C-B64D-91CA2990660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684442" y="7917823"/>
            <a:ext cx="27540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63747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2.59259E-6 L -0.00768 -0.0120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96296E-6 L -0.00768 -0.01204 " pathEditMode="relative" rAng="0" ptsTypes="AA" p14:bounceEnd="60000">
                                          <p:cBhvr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4.81481E-6 L -0.00768 -0.01204 " pathEditMode="relative" rAng="0" ptsTypes="AA" p14:bounceEnd="60000">
                                          <p:cBhvr>
                                            <p:cTn id="1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4.07407E-6 L -0.00768 -0.01204 " pathEditMode="relative" rAng="0" ptsTypes="AA" p14:bounceEnd="60000">
                                          <p:cBhvr>
                                            <p:cTn id="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59259E-6 L -0.00768 -0.01203 " pathEditMode="relative" rAng="0" ptsTypes="AA" p14:bounceEnd="60000">
                                          <p:cBhvr>
                                            <p:cTn id="1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3.33333E-6 L -0.00768 -0.01203 " pathEditMode="relative" rAng="0" ptsTypes="AA" p14:bounceEnd="60000">
                                          <p:cBhvr>
                                            <p:cTn id="1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48148E-6 L -0.00768 -0.01204 " pathEditMode="relative" rAng="0" ptsTypes="AA" p14:bounceEnd="60000">
                                          <p:cBhvr>
                                            <p:cTn id="1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7.40741E-7 L -0.00768 -0.01204 " pathEditMode="relative" rAng="0" ptsTypes="AA" p14:bounceEnd="60000">
                                          <p:cBhvr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11111E-6 L -0.00768 -0.01204 " pathEditMode="relative" rAng="0" ptsTypes="AA" p14:bounceEnd="60000">
                                          <p:cBhvr>
                                            <p:cTn id="2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1.85185E-6 L -0.00768 -0.01204 " pathEditMode="relative" rAng="0" ptsTypes="AA" p14:bounceEnd="60000">
                                          <p:cBhvr>
                                            <p:cTn id="2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7037E-6 L -0.00768 -0.01204 " pathEditMode="relative" rAng="0" ptsTypes="AA" p14:bounceEnd="60000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4.81481E-6 L -0.00769 -0.01204 " pathEditMode="relative" rAng="0" ptsTypes="AA" p14:bounceEnd="60000">
                                          <p:cBhvr>
                                            <p:cTn id="2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2.59259E-6 L -0.00769 -0.01203 " pathEditMode="relative" rAng="0" ptsTypes="AA" p14:bounceEnd="60000">
                                          <p:cBhvr>
                                            <p:cTn id="3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1.11022E-16 L -0.00769 -0.01204 " pathEditMode="relative" rAng="0" ptsTypes="AA" p14:bounceEnd="60000">
                                          <p:cBhvr>
                                            <p:cTn id="3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11111E-6 L -0.00769 -0.01204 " pathEditMode="relative" rAng="0" ptsTypes="AA" p14:bounceEnd="60000">
                                          <p:cBhvr>
                                            <p:cTn id="3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3.7037E-6 L -0.00769 -0.01204 " pathEditMode="relative" rAng="0" ptsTypes="AA" p14:bounceEnd="60000">
                                          <p:cBhvr>
                                            <p:cTn id="3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2.96296E-6 L -0.00768 -0.01204 " pathEditMode="relative" rAng="0" ptsTypes="AA" p14:bounceEnd="60000">
                                          <p:cBhvr>
                                            <p:cTn id="3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4.81481E-6 L -0.00768 -0.01204 " pathEditMode="relative" rAng="0" ptsTypes="AA" p14:bounceEnd="60000">
                                          <p:cBhvr>
                                            <p:cTn id="4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4.07407E-6 L -0.00768 -0.01204 " pathEditMode="relative" rAng="0" ptsTypes="AA" p14:bounceEnd="60000">
                                          <p:cBhvr>
                                            <p:cTn id="4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2.59259E-6 L -0.00768 -0.01203 " pathEditMode="relative" rAng="0" ptsTypes="AA" p14:bounceEnd="60000">
                                          <p:cBhvr>
                                            <p:cTn id="4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3.33333E-6 L -0.00768 -0.01203 " pathEditMode="relative" rAng="0" ptsTypes="AA" p14:bounceEnd="60000">
                                          <p:cBhvr>
                                            <p:cTn id="4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1.48148E-6 L -0.00768 -0.01204 " pathEditMode="relative" rAng="0" ptsTypes="AA" p14:bounceEnd="60000">
                                          <p:cBhvr>
                                            <p:cTn id="4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7.40741E-7 L -0.00768 -0.01204 " pathEditMode="relative" rAng="0" ptsTypes="AA" p14:bounceEnd="60000">
                                          <p:cBhvr>
                                            <p:cTn id="5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11111E-6 L -0.00768 -0.01204 " pathEditMode="relative" rAng="0" ptsTypes="AA" p14:bounceEnd="60000">
                                          <p:cBhvr>
                                            <p:cTn id="5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1.85185E-6 L -0.00768 -0.01204 " pathEditMode="relative" rAng="0" ptsTypes="AA" p14:bounceEnd="60000">
                                          <p:cBhvr>
                                            <p:cTn id="5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3.7037E-6 L -0.00768 -0.01204 " pathEditMode="relative" rAng="0" ptsTypes="AA" p14:bounceEnd="60000">
                                          <p:cBhvr>
                                            <p:cTn id="5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81481E-6 L -0.00768 -0.01204 " pathEditMode="relative" rAng="0" ptsTypes="AA" p14:bounceEnd="60000">
                                          <p:cBhvr>
                                            <p:cTn id="5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2.59259E-6 L -0.00768 -0.01203 " pathEditMode="relative" rAng="0" ptsTypes="AA" p14:bounceEnd="60000">
                                          <p:cBhvr>
                                            <p:cTn id="6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1.11022E-16 L -0.00768 -0.01204 " pathEditMode="relative" rAng="0" ptsTypes="AA" p14:bounceEnd="60000">
                                          <p:cBhvr>
                                            <p:cTn id="6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1.11111E-6 L -0.00768 -0.01204 " pathEditMode="relative" rAng="0" ptsTypes="AA" p14:bounceEnd="60000">
                                          <p:cBhvr>
                                            <p:cTn id="6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3.7037E-6 L -0.00768 -0.01204 " pathEditMode="relative" rAng="0" ptsTypes="AA" p14:bounceEnd="60000">
                                          <p:cBhvr>
                                            <p:cTn id="6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4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2.96296E-6 L -0.00768 -0.01204 " pathEditMode="relative" rAng="0" ptsTypes="AA" p14:bounceEnd="60000">
                          <p:cBhvr>
                            <p:cTn dur="500" fill="hold"/>
                            <p:tgtEl>
                              <p:spTgt spid="4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4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4.07407E-6 L -0.00768 -0.01204 " pathEditMode="relative" rAng="0" ptsTypes="AA" p14:bounceEnd="60000">
                          <p:cBhvr>
                            <p:cTn dur="500" fill="hold"/>
                            <p:tgtEl>
                              <p:spTgt spid="5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5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-3.33333E-6 L -0.00768 -0.01203 " pathEditMode="relative" rAng="0" ptsTypes="AA" p14:bounceEnd="60000">
                          <p:cBhvr>
                            <p:cTn dur="500" fill="hold"/>
                            <p:tgtEl>
                              <p:spTgt spid="5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-1.48148E-6 L -0.00768 -0.01204 " pathEditMode="relative" rAng="0" ptsTypes="AA" p14:bounceEnd="60000">
                          <p:cBhvr>
                            <p:cTn dur="500" fill="hold"/>
                            <p:tgtEl>
                              <p:spTgt spid="6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-7.40741E-7 L -0.00768 -0.01204 " pathEditMode="relative" rAng="0" ptsTypes="AA" p14:bounceEnd="60000">
                          <p:cBhvr>
                            <p:cTn dur="500" fill="hold"/>
                            <p:tgtEl>
                              <p:spTgt spid="6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6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66667E-6 1.85185E-6 L -0.00768 -0.01204 " pathEditMode="relative" rAng="0" ptsTypes="AA" p14:bounceEnd="60000">
                          <p:cBhvr>
                            <p:cTn dur="500" fill="hold"/>
                            <p:tgtEl>
                              <p:spTgt spid="6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5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6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5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4.81481E-6 L -0.00769 -0.01204 " pathEditMode="relative" rAng="0" ptsTypes="AA" p14:bounceEnd="60000">
                          <p:cBhvr>
                            <p:cTn dur="500" fill="hold"/>
                            <p:tgtEl>
                              <p:spTgt spid="6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-2.59259E-6 L -0.00769 -0.01203 " pathEditMode="relative" rAng="0" ptsTypes="AA" p14:bounceEnd="60000">
                          <p:cBhvr>
                            <p:cTn dur="500" fill="hold"/>
                            <p:tgtEl>
                              <p:spTgt spid="6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-1.11022E-16 L -0.00769 -0.01204 " pathEditMode="relative" rAng="0" ptsTypes="AA" p14:bounceEnd="60000">
                          <p:cBhvr>
                            <p:cTn dur="500" fill="hold"/>
                            <p:tgtEl>
                              <p:spTgt spid="6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1.11111E-6 L -0.00769 -0.01204 " pathEditMode="relative" rAng="0" ptsTypes="AA" p14:bounceEnd="60000">
                          <p:cBhvr>
                            <p:cTn dur="500" fill="hold"/>
                            <p:tgtEl>
                              <p:spTgt spid="6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75E-6 3.7037E-6 L -0.00769 -0.01204 " pathEditMode="relative" rAng="0" ptsTypes="AA" p14:bounceEnd="60000">
                          <p:cBhvr>
                            <p:cTn dur="500" fill="hold"/>
                            <p:tgtEl>
                              <p:spTgt spid="6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2.96296E-6 L -0.00768 -0.01204 " pathEditMode="relative" rAng="0" ptsTypes="AA" p14:bounceEnd="60000">
                          <p:cBhvr>
                            <p:cTn dur="500" fill="hold"/>
                            <p:tgtEl>
                              <p:spTgt spid="7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7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4.07407E-6 L -0.00768 -0.01204 " pathEditMode="relative" rAng="0" ptsTypes="AA" p14:bounceEnd="60000">
                          <p:cBhvr>
                            <p:cTn dur="500" fill="hold"/>
                            <p:tgtEl>
                              <p:spTgt spid="7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7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-3.33333E-6 L -0.00768 -0.01203 " pathEditMode="relative" rAng="0" ptsTypes="AA" p14:bounceEnd="60000">
                          <p:cBhvr>
                            <p:cTn dur="500" fill="hold"/>
                            <p:tgtEl>
                              <p:spTgt spid="7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5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-1.48148E-6 L -0.00768 -0.01204 " pathEditMode="relative" rAng="0" ptsTypes="AA" p14:bounceEnd="60000">
                          <p:cBhvr>
                            <p:cTn dur="500" fill="hold"/>
                            <p:tgtEl>
                              <p:spTgt spid="7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-7.40741E-7 L -0.00768 -0.01204 " pathEditMode="relative" rAng="0" ptsTypes="AA" p14:bounceEnd="60000">
                          <p:cBhvr>
                            <p:cTn dur="500" fill="hold"/>
                            <p:tgtEl>
                              <p:spTgt spid="7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7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16667E-7 1.85185E-6 L -0.00768 -0.01204 " pathEditMode="relative" rAng="0" ptsTypes="AA" p14:bounceEnd="60000">
                          <p:cBhvr>
                            <p:cTn dur="500" fill="hold"/>
                            <p:tgtEl>
                              <p:spTgt spid="7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25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7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8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8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-1.11022E-16 L -0.00768 -0.01204 " pathEditMode="relative" rAng="0" ptsTypes="AA" p14:bounceEnd="60000">
                          <p:cBhvr>
                            <p:cTn dur="500" fill="hold"/>
                            <p:tgtEl>
                              <p:spTgt spid="8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8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5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8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2.59259E-6 L -0.00768 -0.0120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3.7037E-7 L -0.00768 -0.01204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4.81481E-6 L -0.00768 -0.01204 " pathEditMode="relative" rAng="0" ptsTypes="AA">
                                          <p:cBhvr>
                                            <p:cTn id="1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7.40741E-7 L -0.00768 -0.01204 " pathEditMode="relative" rAng="0" ptsTypes="AA">
                                          <p:cBhvr>
                                            <p:cTn id="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59259E-6 L -0.00768 -0.01203 " pathEditMode="relative" rAng="0" ptsTypes="AA">
                                          <p:cBhvr>
                                            <p:cTn id="1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3.33333E-6 L -0.00768 -0.01204 " pathEditMode="relative" rAng="0" ptsTypes="AA">
                                          <p:cBhvr>
                                            <p:cTn id="1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48148E-6 L -0.00768 -0.01204 " pathEditMode="relative" rAng="0" ptsTypes="AA">
                                          <p:cBhvr>
                                            <p:cTn id="1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4.07407E-6 L -0.00768 -0.01203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11111E-6 L -0.00768 -0.01204 " pathEditMode="relative" rAng="0" ptsTypes="AA">
                                          <p:cBhvr>
                                            <p:cTn id="2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48148E-6 L -0.00768 -0.01204 " pathEditMode="relative" rAng="0" ptsTypes="AA">
                                          <p:cBhvr>
                                            <p:cTn id="2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7037E-6 L -0.00768 -0.01204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4.81481E-6 L -0.00768 -0.01204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2.59259E-6 L -0.00768 -0.01203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1.11022E-16 L -0.00768 -0.01204 " pathEditMode="relative" rAng="0" ptsTypes="AA">
                                          <p:cBhvr>
                                            <p:cTn id="3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1.11111E-6 L -0.00768 -0.01204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3.7037E-6 L -0.00768 -0.01204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7037E-7 L -0.00768 -0.01204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4.81481E-6 L -0.00768 -0.01204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7.40741E-7 L -0.00768 -0.01204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2.59259E-6 L -0.00768 -0.01203 " pathEditMode="relative" rAng="0" ptsTypes="AA">
                                          <p:cBhvr>
                                            <p:cTn id="4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3.33333E-6 L -0.00768 -0.01204 " pathEditMode="relative" rAng="0" ptsTypes="AA">
                                          <p:cBhvr>
                                            <p:cTn id="4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1.48148E-6 L -0.00768 -0.01204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4.07407E-6 L -0.00768 -0.01203 " pathEditMode="relative" rAng="0" ptsTypes="AA">
                                          <p:cBhvr>
                                            <p:cTn id="5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11111E-6 L -0.00768 -0.01204 " pathEditMode="relative" rAng="0" ptsTypes="AA">
                                          <p:cBhvr>
                                            <p:cTn id="5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48148E-6 L -0.00768 -0.01204 " pathEditMode="relative" rAng="0" ptsTypes="AA">
                                          <p:cBhvr>
                                            <p:cTn id="5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3.7037E-6 L -0.00768 -0.01204 " pathEditMode="relative" rAng="0" ptsTypes="AA">
                                          <p:cBhvr>
                                            <p:cTn id="5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4.81481E-6 L -0.00768 -0.01204 " pathEditMode="relative" rAng="0" ptsTypes="AA">
                                          <p:cBhvr>
                                            <p:cTn id="5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2.59259E-6 L -0.00768 -0.01203 " pathEditMode="relative" rAng="0" ptsTypes="AA">
                                          <p:cBhvr>
                                            <p:cTn id="6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1.11022E-16 L -0.00768 -0.01204 " pathEditMode="relative" rAng="0" ptsTypes="AA">
                                          <p:cBhvr>
                                            <p:cTn id="6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1.11111E-6 L -0.00768 -0.01204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3.7037E-6 L -0.00768 -0.01204 " pathEditMode="relative" rAng="0" ptsTypes="AA">
                                          <p:cBhvr>
                                            <p:cTn id="6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4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-3.7037E-7 L -0.00768 -0.01204 " pathEditMode="relative" rAng="0" ptsTypes="AA">
                          <p:cBhvr>
                            <p:cTn dur="500" fill="hold"/>
                            <p:tgtEl>
                              <p:spTgt spid="4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4.81481E-6 L -0.00768 -0.01204 " pathEditMode="relative" rAng="0" ptsTypes="AA">
                          <p:cBhvr>
                            <p:cTn dur="500" fill="hold"/>
                            <p:tgtEl>
                              <p:spTgt spid="4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7.40741E-7 L -0.00768 -0.01204 " pathEditMode="relative" rAng="0" ptsTypes="AA">
                          <p:cBhvr>
                            <p:cTn dur="500" fill="hold"/>
                            <p:tgtEl>
                              <p:spTgt spid="5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-2.59259E-6 L -0.00768 -0.01203 " pathEditMode="relative" rAng="0" ptsTypes="AA">
                          <p:cBhvr>
                            <p:cTn dur="500" fill="hold"/>
                            <p:tgtEl>
                              <p:spTgt spid="5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3.33333E-6 L -0.00768 -0.01204 " pathEditMode="relative" rAng="0" ptsTypes="AA">
                          <p:cBhvr>
                            <p:cTn dur="500" fill="hold"/>
                            <p:tgtEl>
                              <p:spTgt spid="5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-1.48148E-6 L -0.00768 -0.01204 " pathEditMode="relative" rAng="0" ptsTypes="AA">
                          <p:cBhvr>
                            <p:cTn dur="500" fill="hold"/>
                            <p:tgtEl>
                              <p:spTgt spid="6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-4.07407E-6 L -0.00768 -0.01203 " pathEditMode="relative" rAng="0" ptsTypes="AA">
                          <p:cBhvr>
                            <p:cTn dur="500" fill="hold"/>
                            <p:tgtEl>
                              <p:spTgt spid="6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1.11111E-6 L -0.00768 -0.01204 " pathEditMode="relative" rAng="0" ptsTypes="AA">
                          <p:cBhvr>
                            <p:cTn dur="500" fill="hold"/>
                            <p:tgtEl>
                              <p:spTgt spid="6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1.25E-6 -1.48148E-6 L -0.00768 -0.01204 " pathEditMode="relative" rAng="0" ptsTypes="AA">
                          <p:cBhvr>
                            <p:cTn dur="500" fill="hold"/>
                            <p:tgtEl>
                              <p:spTgt spid="6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2.5E-6 3.7037E-6 L -0.00768 -0.01204 " pathEditMode="relative" rAng="0" ptsTypes="AA">
                          <p:cBhvr>
                            <p:cTn dur="500" fill="hold"/>
                            <p:tgtEl>
                              <p:spTgt spid="6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5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4.81481E-6 L -0.00768 -0.01204 " pathEditMode="relative" rAng="0" ptsTypes="AA">
                          <p:cBhvr>
                            <p:cTn dur="500" fill="hold"/>
                            <p:tgtEl>
                              <p:spTgt spid="6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-2.59259E-6 L -0.00768 -0.01203 " pathEditMode="relative" rAng="0" ptsTypes="AA">
                          <p:cBhvr>
                            <p:cTn dur="500" fill="hold"/>
                            <p:tgtEl>
                              <p:spTgt spid="6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-1.11022E-16 L -0.00768 -0.01204 " pathEditMode="relative" rAng="0" ptsTypes="AA">
                          <p:cBhvr>
                            <p:cTn dur="500" fill="hold"/>
                            <p:tgtEl>
                              <p:spTgt spid="6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1.11111E-6 L -0.00768 -0.01204 " pathEditMode="relative" rAng="0" ptsTypes="AA">
                          <p:cBhvr>
                            <p:cTn dur="500" fill="hold"/>
                            <p:tgtEl>
                              <p:spTgt spid="6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3.7037E-6 L -0.00768 -0.01204 " pathEditMode="relative" rAng="0" ptsTypes="AA">
                          <p:cBhvr>
                            <p:cTn dur="500" fill="hold"/>
                            <p:tgtEl>
                              <p:spTgt spid="6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-3.7037E-7 L -0.00768 -0.01204 " pathEditMode="relative" rAng="0" ptsTypes="AA">
                          <p:cBhvr>
                            <p:cTn dur="500" fill="hold"/>
                            <p:tgtEl>
                              <p:spTgt spid="7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4.81481E-6 L -0.00768 -0.01204 " pathEditMode="relative" rAng="0" ptsTypes="AA">
                          <p:cBhvr>
                            <p:cTn dur="500" fill="hold"/>
                            <p:tgtEl>
                              <p:spTgt spid="7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7.40741E-7 L -0.00768 -0.01204 " pathEditMode="relative" rAng="0" ptsTypes="AA">
                          <p:cBhvr>
                            <p:cTn dur="500" fill="hold"/>
                            <p:tgtEl>
                              <p:spTgt spid="7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-2.59259E-6 L -0.00768 -0.01203 " pathEditMode="relative" rAng="0" ptsTypes="AA">
                          <p:cBhvr>
                            <p:cTn dur="500" fill="hold"/>
                            <p:tgtEl>
                              <p:spTgt spid="7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3.33333E-6 L -0.00768 -0.01204 " pathEditMode="relative" rAng="0" ptsTypes="AA">
                          <p:cBhvr>
                            <p:cTn dur="500" fill="hold"/>
                            <p:tgtEl>
                              <p:spTgt spid="7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5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-1.48148E-6 L -0.00768 -0.01204 " pathEditMode="relative" rAng="0" ptsTypes="AA">
                          <p:cBhvr>
                            <p:cTn dur="500" fill="hold"/>
                            <p:tgtEl>
                              <p:spTgt spid="7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-4.07407E-6 L -0.00768 -0.01203 " pathEditMode="relative" rAng="0" ptsTypes="AA">
                          <p:cBhvr>
                            <p:cTn dur="500" fill="hold"/>
                            <p:tgtEl>
                              <p:spTgt spid="7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1.11111E-6 L -0.00768 -0.01204 " pathEditMode="relative" rAng="0" ptsTypes="AA">
                          <p:cBhvr>
                            <p:cTn dur="500" fill="hold"/>
                            <p:tgtEl>
                              <p:spTgt spid="7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5E-6 -1.48148E-6 L -0.00768 -0.01204 " pathEditMode="relative" rAng="0" ptsTypes="AA">
                          <p:cBhvr>
                            <p:cTn dur="500" fill="hold"/>
                            <p:tgtEl>
                              <p:spTgt spid="7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25E-6 3.7037E-6 L -0.00768 -0.01204 " pathEditMode="relative" rAng="0" ptsTypes="AA">
                          <p:cBhvr>
                            <p:cTn dur="500" fill="hold"/>
                            <p:tgtEl>
                              <p:spTgt spid="7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4.81481E-6 L -0.00768 -0.01204 " pathEditMode="relative" rAng="0" ptsTypes="AA">
                          <p:cBhvr>
                            <p:cTn dur="500" fill="hold"/>
                            <p:tgtEl>
                              <p:spTgt spid="8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-2.59259E-6 L -0.00768 -0.01203 " pathEditMode="relative" rAng="0" ptsTypes="AA">
                          <p:cBhvr>
                            <p:cTn dur="500" fill="hold"/>
                            <p:tgtEl>
                              <p:spTgt spid="8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-1.11022E-16 L -0.00768 -0.01204 " pathEditMode="relative" rAng="0" ptsTypes="AA">
                          <p:cBhvr>
                            <p:cTn dur="500" fill="hold"/>
                            <p:tgtEl>
                              <p:spTgt spid="8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1.11111E-6 L -0.00768 -0.01204 " pathEditMode="relative" rAng="0" ptsTypes="AA">
                          <p:cBhvr>
                            <p:cTn dur="500" fill="hold"/>
                            <p:tgtEl>
                              <p:spTgt spid="8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125E-6 3.7037E-6 L -0.00768 -0.01204 " pathEditMode="relative" rAng="0" ptsTypes="AA">
                          <p:cBhvr>
                            <p:cTn dur="500" fill="hold"/>
                            <p:tgtEl>
                              <p:spTgt spid="8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Blue/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F1F5D7-0DA1-48D5-85D9-6B17F8A5E9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6000" y="-4331096"/>
            <a:ext cx="6196500" cy="10058400"/>
          </a:xfrm>
          <a:prstGeom prst="rect">
            <a:avLst/>
          </a:prstGeom>
        </p:spPr>
        <p:txBody>
          <a:bodyPr/>
          <a:lstStyle>
            <a:lvl1pPr algn="r">
              <a:defRPr sz="45122" b="1" spc="-1142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>
              <a:defRPr sz="40782">
                <a:latin typeface="+mj-lt"/>
              </a:defRPr>
            </a:lvl2pPr>
            <a:lvl3pPr>
              <a:defRPr sz="40782">
                <a:latin typeface="+mj-lt"/>
              </a:defRPr>
            </a:lvl3pPr>
            <a:lvl4pPr>
              <a:defRPr sz="40782">
                <a:latin typeface="+mj-lt"/>
              </a:defRPr>
            </a:lvl4pPr>
            <a:lvl5pPr>
              <a:defRPr sz="40782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1CD2B-EA35-40FF-B238-F97C273EC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933" y="7577044"/>
            <a:ext cx="2995635" cy="1328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57" b="0" spc="-28" baseline="0">
                <a:solidFill>
                  <a:schemeClr val="bg1"/>
                </a:solidFill>
                <a:latin typeface="+mn-lt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305677" indent="0" algn="ctr">
              <a:buNone/>
              <a:defRPr sz="914"/>
            </a:lvl6pPr>
            <a:lvl7pPr marL="1566813" indent="0" algn="ctr">
              <a:buNone/>
              <a:defRPr sz="914"/>
            </a:lvl7pPr>
            <a:lvl8pPr marL="1827948" indent="0" algn="ctr">
              <a:buNone/>
              <a:defRPr sz="914"/>
            </a:lvl8pPr>
            <a:lvl9pPr marL="2089084" indent="0" algn="ctr">
              <a:buNone/>
              <a:defRPr sz="914"/>
            </a:lvl9pPr>
          </a:lstStyle>
          <a:p>
            <a:pPr lvl="0"/>
            <a:r>
              <a:rPr lang="en-GB" dirty="0"/>
              <a:t>Divider subtitle goes here and can flow across multiple lines if necessary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995387" y="9296173"/>
            <a:ext cx="246733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933" y="4297326"/>
            <a:ext cx="4595454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5026" b="1" cap="all" spc="-8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New chapter /  section break</a:t>
            </a:r>
          </a:p>
        </p:txBody>
      </p:sp>
    </p:spTree>
    <p:extLst>
      <p:ext uri="{BB962C8B-B14F-4D97-AF65-F5344CB8AC3E}">
        <p14:creationId xmlns:p14="http://schemas.microsoft.com/office/powerpoint/2010/main" val="415095845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71CD2B-EA35-40FF-B238-F97C273EC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933" y="7577044"/>
            <a:ext cx="3350536" cy="1328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57" b="0" spc="-28" baseline="0">
                <a:solidFill>
                  <a:schemeClr val="tx1"/>
                </a:solidFill>
                <a:latin typeface="+mn-lt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5677" indent="0" algn="ctr">
              <a:buNone/>
              <a:defRPr sz="914"/>
            </a:lvl6pPr>
            <a:lvl7pPr marL="1566813" indent="0" algn="ctr">
              <a:buNone/>
              <a:defRPr sz="914"/>
            </a:lvl7pPr>
            <a:lvl8pPr marL="1827948" indent="0" algn="ctr">
              <a:buNone/>
              <a:defRPr sz="914"/>
            </a:lvl8pPr>
            <a:lvl9pPr marL="2089084" indent="0" algn="ctr">
              <a:buNone/>
              <a:defRPr sz="914"/>
            </a:lvl9pPr>
          </a:lstStyle>
          <a:p>
            <a:pPr lvl="0"/>
            <a:r>
              <a:rPr lang="en-GB" dirty="0"/>
              <a:t>Subtitle goes here and can flow across multiple lines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307397" y="9296173"/>
            <a:ext cx="215532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8E5E5C-7C29-4572-942E-E1F5D8630BA9}"/>
              </a:ext>
            </a:extLst>
          </p:cNvPr>
          <p:cNvCxnSpPr>
            <a:cxnSpLocks/>
          </p:cNvCxnSpPr>
          <p:nvPr userDrawn="1"/>
        </p:nvCxnSpPr>
        <p:spPr>
          <a:xfrm>
            <a:off x="431070" y="3480859"/>
            <a:ext cx="6910262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933" y="4297326"/>
            <a:ext cx="4595454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5026" b="1" cap="all" spc="-285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362EEC-EAB7-4EC3-B55A-F964218AC12C}"/>
              </a:ext>
            </a:extLst>
          </p:cNvPr>
          <p:cNvSpPr>
            <a:spLocks/>
          </p:cNvSpPr>
          <p:nvPr userDrawn="1"/>
        </p:nvSpPr>
        <p:spPr>
          <a:xfrm>
            <a:off x="5307397" y="4297326"/>
            <a:ext cx="2155321" cy="3538439"/>
          </a:xfrm>
          <a:prstGeom prst="roundRect">
            <a:avLst>
              <a:gd name="adj" fmla="val 464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50777E-4889-4EBF-B7E4-13697C8B8DD3}"/>
              </a:ext>
            </a:extLst>
          </p:cNvPr>
          <p:cNvSpPr/>
          <p:nvPr userDrawn="1"/>
        </p:nvSpPr>
        <p:spPr>
          <a:xfrm>
            <a:off x="5307397" y="4297326"/>
            <a:ext cx="2155321" cy="3538439"/>
          </a:xfrm>
          <a:prstGeom prst="roundRect">
            <a:avLst>
              <a:gd name="adj" fmla="val 4646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C18DC4-79C8-4FCE-8739-0C205C4A38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46283" y="4893280"/>
            <a:ext cx="1333857" cy="1131518"/>
          </a:xfrm>
          <a:prstGeom prst="rect">
            <a:avLst/>
          </a:prstGeom>
        </p:spPr>
        <p:txBody>
          <a:bodyPr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E7D107C-C3E7-4E24-885C-3FAC284E0B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6283" y="6024798"/>
            <a:ext cx="1333857" cy="738381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029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DD/MM/YYYY</a:t>
            </a:r>
          </a:p>
        </p:txBody>
      </p:sp>
    </p:spTree>
    <p:extLst>
      <p:ext uri="{BB962C8B-B14F-4D97-AF65-F5344CB8AC3E}">
        <p14:creationId xmlns:p14="http://schemas.microsoft.com/office/powerpoint/2010/main" val="75690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42" presetClass="path" presetSubtype="0" accel="40000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 p14:bounceEnd="60000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 p14:bounceEnd="60000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 p14:bounceEnd="60000">
                                          <p:cBhvr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375E-6 7.40741E-7 L -0.00768 -0.01204 " pathEditMode="relative" rAng="0" ptsTypes="AA" p14:bounceEnd="60000">
                          <p:cBhvr>
                            <p:cTn dur="500" fill="hold"/>
                            <p:tgtEl>
                              <p:spTgt spid="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375E-6 7.40741E-7 L -0.00768 -0.01204 " pathEditMode="relative" rAng="0" ptsTypes="AA" p14:bounceEnd="60000">
                          <p:cBhvr>
                            <p:cTn dur="500" fill="hold"/>
                            <p:tgtEl>
                              <p:spTgt spid="2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42" presetClass="path" presetSubtype="0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7.40741E-7 L -0.00768 -0.01204 " pathEditMode="relative" rAng="0" ptsTypes="AA">
                          <p:cBhvr>
                            <p:cTn dur="500" fill="hold"/>
                            <p:tgtEl>
                              <p:spTgt spid="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7.40741E-7 L -0.00768 -0.01204 " pathEditMode="relative" rAng="0" ptsTypes="AA">
                          <p:cBhvr>
                            <p:cTn dur="500" fill="hold"/>
                            <p:tgtEl>
                              <p:spTgt spid="2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6504D9-5922-48FC-8DAD-712D225589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36000" y="-4329600"/>
            <a:ext cx="6196500" cy="10058400"/>
          </a:xfrm>
          <a:prstGeom prst="rect">
            <a:avLst/>
          </a:prstGeom>
        </p:spPr>
        <p:txBody>
          <a:bodyPr/>
          <a:lstStyle>
            <a:lvl1pPr algn="r">
              <a:defRPr sz="45122" b="1" spc="-1142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>
              <a:defRPr sz="40782">
                <a:latin typeface="+mj-lt"/>
              </a:defRPr>
            </a:lvl2pPr>
            <a:lvl3pPr>
              <a:defRPr sz="40782">
                <a:latin typeface="+mj-lt"/>
              </a:defRPr>
            </a:lvl3pPr>
            <a:lvl4pPr>
              <a:defRPr sz="40782">
                <a:latin typeface="+mj-lt"/>
              </a:defRPr>
            </a:lvl4pPr>
            <a:lvl5pPr>
              <a:defRPr sz="40782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1CD2B-EA35-40FF-B238-F97C273EC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933" y="7577044"/>
            <a:ext cx="2995635" cy="1328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57" b="0" spc="-28" baseline="0">
                <a:solidFill>
                  <a:schemeClr val="tx1"/>
                </a:solidFill>
                <a:latin typeface="+mn-lt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5677" indent="0" algn="ctr">
              <a:buNone/>
              <a:defRPr sz="914"/>
            </a:lvl6pPr>
            <a:lvl7pPr marL="1566813" indent="0" algn="ctr">
              <a:buNone/>
              <a:defRPr sz="914"/>
            </a:lvl7pPr>
            <a:lvl8pPr marL="1827948" indent="0" algn="ctr">
              <a:buNone/>
              <a:defRPr sz="914"/>
            </a:lvl8pPr>
            <a:lvl9pPr marL="2089084" indent="0" algn="ctr">
              <a:buNone/>
              <a:defRPr sz="914"/>
            </a:lvl9pPr>
          </a:lstStyle>
          <a:p>
            <a:pPr lvl="0"/>
            <a:r>
              <a:rPr lang="en-GB" dirty="0"/>
              <a:t>Divider subtitle goes here and can flow across multiple lines if necessary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995387" y="9296173"/>
            <a:ext cx="246733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933" y="4297326"/>
            <a:ext cx="4595454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5026" b="1" cap="all" spc="-85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New chapter / 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192941555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Viole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D5B1600-1BCF-45D4-B5B1-979D79525C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36000" y="-4329600"/>
            <a:ext cx="6196500" cy="10058400"/>
          </a:xfrm>
          <a:prstGeom prst="rect">
            <a:avLst/>
          </a:prstGeom>
        </p:spPr>
        <p:txBody>
          <a:bodyPr/>
          <a:lstStyle>
            <a:lvl1pPr algn="r">
              <a:defRPr sz="45122" b="1" spc="-1142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  <a:lvl2pPr>
              <a:defRPr sz="40782">
                <a:latin typeface="+mj-lt"/>
              </a:defRPr>
            </a:lvl2pPr>
            <a:lvl3pPr>
              <a:defRPr sz="40782">
                <a:latin typeface="+mj-lt"/>
              </a:defRPr>
            </a:lvl3pPr>
            <a:lvl4pPr>
              <a:defRPr sz="40782">
                <a:latin typeface="+mj-lt"/>
              </a:defRPr>
            </a:lvl4pPr>
            <a:lvl5pPr>
              <a:defRPr sz="40782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1CD2B-EA35-40FF-B238-F97C273EC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933" y="7577044"/>
            <a:ext cx="2995635" cy="1328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57" b="0" spc="-28" baseline="0">
                <a:solidFill>
                  <a:schemeClr val="bg1"/>
                </a:solidFill>
                <a:latin typeface="+mn-lt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305677" indent="0" algn="ctr">
              <a:buNone/>
              <a:defRPr sz="914"/>
            </a:lvl6pPr>
            <a:lvl7pPr marL="1566813" indent="0" algn="ctr">
              <a:buNone/>
              <a:defRPr sz="914"/>
            </a:lvl7pPr>
            <a:lvl8pPr marL="1827948" indent="0" algn="ctr">
              <a:buNone/>
              <a:defRPr sz="914"/>
            </a:lvl8pPr>
            <a:lvl9pPr marL="2089084" indent="0" algn="ctr">
              <a:buNone/>
              <a:defRPr sz="914"/>
            </a:lvl9pPr>
          </a:lstStyle>
          <a:p>
            <a:pPr lvl="0"/>
            <a:r>
              <a:rPr lang="en-GB" dirty="0"/>
              <a:t>Divider subtitle goes here and can flow across multiple lines if necessary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995387" y="9296173"/>
            <a:ext cx="246733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933" y="4297326"/>
            <a:ext cx="4595454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5026" b="1" cap="all" spc="-8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New chapter / 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019221954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Ta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908633F-5AEE-4B4D-88D5-E07872FD17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36000" y="-4329600"/>
            <a:ext cx="6196500" cy="10058400"/>
          </a:xfrm>
          <a:prstGeom prst="rect">
            <a:avLst/>
          </a:prstGeom>
        </p:spPr>
        <p:txBody>
          <a:bodyPr/>
          <a:lstStyle>
            <a:lvl1pPr algn="r">
              <a:defRPr sz="45122" b="1" spc="-1142" baseline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  <a:lvl2pPr>
              <a:defRPr sz="40782">
                <a:latin typeface="+mj-lt"/>
              </a:defRPr>
            </a:lvl2pPr>
            <a:lvl3pPr>
              <a:defRPr sz="40782">
                <a:latin typeface="+mj-lt"/>
              </a:defRPr>
            </a:lvl3pPr>
            <a:lvl4pPr>
              <a:defRPr sz="40782">
                <a:latin typeface="+mj-lt"/>
              </a:defRPr>
            </a:lvl4pPr>
            <a:lvl5pPr>
              <a:defRPr sz="40782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1CD2B-EA35-40FF-B238-F97C273EC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933" y="7577044"/>
            <a:ext cx="2995635" cy="1328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57" b="0" spc="-28" baseline="0">
                <a:solidFill>
                  <a:schemeClr val="tx1"/>
                </a:solidFill>
                <a:latin typeface="+mn-lt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5677" indent="0" algn="ctr">
              <a:buNone/>
              <a:defRPr sz="914"/>
            </a:lvl6pPr>
            <a:lvl7pPr marL="1566813" indent="0" algn="ctr">
              <a:buNone/>
              <a:defRPr sz="914"/>
            </a:lvl7pPr>
            <a:lvl8pPr marL="1827948" indent="0" algn="ctr">
              <a:buNone/>
              <a:defRPr sz="914"/>
            </a:lvl8pPr>
            <a:lvl9pPr marL="2089084" indent="0" algn="ctr">
              <a:buNone/>
              <a:defRPr sz="914"/>
            </a:lvl9pPr>
          </a:lstStyle>
          <a:p>
            <a:pPr lvl="0"/>
            <a:r>
              <a:rPr lang="en-GB" dirty="0"/>
              <a:t>Divider subtitle goes here and can flow across multiple lines if necessary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995387" y="9296173"/>
            <a:ext cx="246733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933" y="4297326"/>
            <a:ext cx="4595454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5026" b="1" cap="all" spc="-85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New chapter /  section break</a:t>
            </a:r>
          </a:p>
        </p:txBody>
      </p:sp>
    </p:spTree>
    <p:extLst>
      <p:ext uri="{BB962C8B-B14F-4D97-AF65-F5344CB8AC3E}">
        <p14:creationId xmlns:p14="http://schemas.microsoft.com/office/powerpoint/2010/main" val="793451649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042F9BC-EE5A-444D-8975-CCB551FBA0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36000" y="-4329600"/>
            <a:ext cx="6196500" cy="10058400"/>
          </a:xfrm>
          <a:prstGeom prst="rect">
            <a:avLst/>
          </a:prstGeom>
        </p:spPr>
        <p:txBody>
          <a:bodyPr/>
          <a:lstStyle>
            <a:lvl1pPr algn="r">
              <a:defRPr sz="45122" b="1" spc="-1142" baseline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>
              <a:defRPr sz="40782">
                <a:latin typeface="+mj-lt"/>
              </a:defRPr>
            </a:lvl2pPr>
            <a:lvl3pPr>
              <a:defRPr sz="40782">
                <a:latin typeface="+mj-lt"/>
              </a:defRPr>
            </a:lvl3pPr>
            <a:lvl4pPr>
              <a:defRPr sz="40782">
                <a:latin typeface="+mj-lt"/>
              </a:defRPr>
            </a:lvl4pPr>
            <a:lvl5pPr>
              <a:defRPr sz="40782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1CD2B-EA35-40FF-B238-F97C273EC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933" y="7577044"/>
            <a:ext cx="2995635" cy="1328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57" b="0" spc="-28" baseline="0">
                <a:solidFill>
                  <a:schemeClr val="bg1"/>
                </a:solidFill>
                <a:latin typeface="+mn-lt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305677" indent="0" algn="ctr">
              <a:buNone/>
              <a:defRPr sz="914"/>
            </a:lvl6pPr>
            <a:lvl7pPr marL="1566813" indent="0" algn="ctr">
              <a:buNone/>
              <a:defRPr sz="914"/>
            </a:lvl7pPr>
            <a:lvl8pPr marL="1827948" indent="0" algn="ctr">
              <a:buNone/>
              <a:defRPr sz="914"/>
            </a:lvl8pPr>
            <a:lvl9pPr marL="2089084" indent="0" algn="ctr">
              <a:buNone/>
              <a:defRPr sz="914"/>
            </a:lvl9pPr>
          </a:lstStyle>
          <a:p>
            <a:pPr lvl="0"/>
            <a:r>
              <a:rPr lang="en-GB" dirty="0"/>
              <a:t>Divider subtitle goes here and can flow across multiple lines if necessary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995387" y="9296173"/>
            <a:ext cx="246733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933" y="4297326"/>
            <a:ext cx="4595454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5026" b="1" cap="all" spc="-8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New chapter /  section break</a:t>
            </a:r>
          </a:p>
        </p:txBody>
      </p:sp>
    </p:spTree>
    <p:extLst>
      <p:ext uri="{BB962C8B-B14F-4D97-AF65-F5344CB8AC3E}">
        <p14:creationId xmlns:p14="http://schemas.microsoft.com/office/powerpoint/2010/main" val="4159578504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Indig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8E554BF-A112-4D11-BE1B-76D145D6D0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36000" y="-4329600"/>
            <a:ext cx="6196500" cy="10058400"/>
          </a:xfrm>
          <a:prstGeom prst="rect">
            <a:avLst/>
          </a:prstGeom>
        </p:spPr>
        <p:txBody>
          <a:bodyPr/>
          <a:lstStyle>
            <a:lvl1pPr algn="r">
              <a:defRPr sz="45122" b="1" spc="-1142" baseline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>
              <a:defRPr sz="40782">
                <a:latin typeface="+mj-lt"/>
              </a:defRPr>
            </a:lvl2pPr>
            <a:lvl3pPr>
              <a:defRPr sz="40782">
                <a:latin typeface="+mj-lt"/>
              </a:defRPr>
            </a:lvl3pPr>
            <a:lvl4pPr>
              <a:defRPr sz="40782">
                <a:latin typeface="+mj-lt"/>
              </a:defRPr>
            </a:lvl4pPr>
            <a:lvl5pPr>
              <a:defRPr sz="40782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1CD2B-EA35-40FF-B238-F97C273EC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933" y="7577044"/>
            <a:ext cx="2995635" cy="1328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57" b="0" spc="-28" baseline="0">
                <a:solidFill>
                  <a:schemeClr val="bg1"/>
                </a:solidFill>
                <a:latin typeface="+mn-lt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305677" indent="0" algn="ctr">
              <a:buNone/>
              <a:defRPr sz="914"/>
            </a:lvl6pPr>
            <a:lvl7pPr marL="1566813" indent="0" algn="ctr">
              <a:buNone/>
              <a:defRPr sz="914"/>
            </a:lvl7pPr>
            <a:lvl8pPr marL="1827948" indent="0" algn="ctr">
              <a:buNone/>
              <a:defRPr sz="914"/>
            </a:lvl8pPr>
            <a:lvl9pPr marL="2089084" indent="0" algn="ctr">
              <a:buNone/>
              <a:defRPr sz="914"/>
            </a:lvl9pPr>
          </a:lstStyle>
          <a:p>
            <a:pPr lvl="0"/>
            <a:r>
              <a:rPr lang="en-GB" dirty="0"/>
              <a:t>Divider subtitle goes here and can flow across multiple lines if necessary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995387" y="9296173"/>
            <a:ext cx="246733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933" y="4297326"/>
            <a:ext cx="4595454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5026" b="1" cap="all" spc="-8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New chapter /  section break</a:t>
            </a:r>
          </a:p>
        </p:txBody>
      </p:sp>
    </p:spTree>
    <p:extLst>
      <p:ext uri="{BB962C8B-B14F-4D97-AF65-F5344CB8AC3E}">
        <p14:creationId xmlns:p14="http://schemas.microsoft.com/office/powerpoint/2010/main" val="2708346521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Blue/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E7125E-D6F5-4FA5-BF7B-8A9697908ACD}"/>
              </a:ext>
            </a:extLst>
          </p:cNvPr>
          <p:cNvSpPr>
            <a:spLocks/>
          </p:cNvSpPr>
          <p:nvPr userDrawn="1"/>
        </p:nvSpPr>
        <p:spPr>
          <a:xfrm>
            <a:off x="418981" y="1871981"/>
            <a:ext cx="7043736" cy="6974573"/>
          </a:xfrm>
          <a:prstGeom prst="roundRect">
            <a:avLst>
              <a:gd name="adj" fmla="val 747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2B421D-E662-4BB1-9234-5991C6B7A48F}"/>
              </a:ext>
            </a:extLst>
          </p:cNvPr>
          <p:cNvSpPr/>
          <p:nvPr userDrawn="1"/>
        </p:nvSpPr>
        <p:spPr>
          <a:xfrm>
            <a:off x="418982" y="1871981"/>
            <a:ext cx="7043735" cy="6974573"/>
          </a:xfrm>
          <a:prstGeom prst="roundRect">
            <a:avLst>
              <a:gd name="adj" fmla="val 6087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1CD2B-EA35-40FF-B238-F97C273EC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1432" y="7437678"/>
            <a:ext cx="5086245" cy="5904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42" b="0" spc="-28" baseline="0">
                <a:solidFill>
                  <a:schemeClr val="bg1"/>
                </a:solidFill>
                <a:latin typeface="+mn-lt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305677" indent="0" algn="ctr">
              <a:buNone/>
              <a:defRPr sz="914"/>
            </a:lvl6pPr>
            <a:lvl7pPr marL="1566813" indent="0" algn="ctr">
              <a:buNone/>
              <a:defRPr sz="914"/>
            </a:lvl7pPr>
            <a:lvl8pPr marL="1827948" indent="0" algn="ctr">
              <a:buNone/>
              <a:defRPr sz="914"/>
            </a:lvl8pPr>
            <a:lvl9pPr marL="2089084" indent="0" algn="ctr">
              <a:buNone/>
              <a:defRPr sz="914"/>
            </a:lvl9pPr>
          </a:lstStyle>
          <a:p>
            <a:pPr lvl="0"/>
            <a:r>
              <a:rPr lang="en-GB" dirty="0"/>
              <a:t>Speaker / Company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0" y="9296173"/>
            <a:ext cx="3576518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0825" y="3053996"/>
            <a:ext cx="4131000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427" b="1" cap="none" spc="-85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Use this slide layout to emphasize a quote. Be sure to include the source below.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19B22F8-7FB4-4D92-AE11-82042E7896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13703" y="2629538"/>
            <a:ext cx="745727" cy="171565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D015914-943B-4669-BB23-C31597B570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713703" y="2632064"/>
            <a:ext cx="745727" cy="1715658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1E8487B-E75B-45F8-A01A-CB1DD841A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2591" y="993801"/>
            <a:ext cx="898683" cy="316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85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PAGE </a:t>
            </a:r>
            <a:fld id="{07920A9E-4ED4-4B08-9F3E-1417BC9797C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02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3.7037E-7 L -0.00768 -0.0120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7.40741E-7 L -0.00573 -0.01134 " pathEditMode="relative" rAng="0" ptsTypes="AA" p14:bounceEnd="60000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3.7037E-7 L -0.00768 -0.0120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7.40741E-7 L -0.00573 -0.01134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" y="-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E7125E-D6F5-4FA5-BF7B-8A9697908ACD}"/>
              </a:ext>
            </a:extLst>
          </p:cNvPr>
          <p:cNvSpPr>
            <a:spLocks/>
          </p:cNvSpPr>
          <p:nvPr userDrawn="1"/>
        </p:nvSpPr>
        <p:spPr>
          <a:xfrm>
            <a:off x="418981" y="1871981"/>
            <a:ext cx="7043736" cy="6974573"/>
          </a:xfrm>
          <a:prstGeom prst="roundRect">
            <a:avLst>
              <a:gd name="adj" fmla="val 74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2B421D-E662-4BB1-9234-5991C6B7A48F}"/>
              </a:ext>
            </a:extLst>
          </p:cNvPr>
          <p:cNvSpPr/>
          <p:nvPr userDrawn="1"/>
        </p:nvSpPr>
        <p:spPr>
          <a:xfrm>
            <a:off x="418981" y="1871981"/>
            <a:ext cx="7043735" cy="6974573"/>
          </a:xfrm>
          <a:prstGeom prst="roundRect">
            <a:avLst>
              <a:gd name="adj" fmla="val 608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1CD2B-EA35-40FF-B238-F97C273EC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1432" y="7437678"/>
            <a:ext cx="5086245" cy="5904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42" b="0" spc="-28" baseline="0">
                <a:solidFill>
                  <a:schemeClr val="tx1"/>
                </a:solidFill>
                <a:latin typeface="+mn-lt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305677" indent="0" algn="ctr">
              <a:buNone/>
              <a:defRPr sz="914"/>
            </a:lvl6pPr>
            <a:lvl7pPr marL="1566813" indent="0" algn="ctr">
              <a:buNone/>
              <a:defRPr sz="914"/>
            </a:lvl7pPr>
            <a:lvl8pPr marL="1827948" indent="0" algn="ctr">
              <a:buNone/>
              <a:defRPr sz="914"/>
            </a:lvl8pPr>
            <a:lvl9pPr marL="2089084" indent="0" algn="ctr">
              <a:buNone/>
              <a:defRPr sz="914"/>
            </a:lvl9pPr>
          </a:lstStyle>
          <a:p>
            <a:pPr lvl="0"/>
            <a:r>
              <a:rPr lang="en-GB" dirty="0"/>
              <a:t>Speaker / Company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99941" y="9296173"/>
            <a:ext cx="3362777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0825" y="3053996"/>
            <a:ext cx="4131000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427" b="1" cap="none" spc="-85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Use this slide layout to emphasize a quote. Be sure to include the source below.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19B22F8-7FB4-4D92-AE11-82042E7896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13703" y="2629538"/>
            <a:ext cx="745727" cy="171565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D015914-943B-4669-BB23-C31597B570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713703" y="2629538"/>
            <a:ext cx="745727" cy="1715658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1E8487B-E75B-45F8-A01A-CB1DD841A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2591" y="993801"/>
            <a:ext cx="898683" cy="316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85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PAGE </a:t>
            </a:r>
            <a:fld id="{07920A9E-4ED4-4B08-9F3E-1417BC9797C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6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3.7037E-7 L -0.00768 -0.0120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2.22222E-6 L -0.00573 -0.01134 " pathEditMode="relative" rAng="0" ptsTypes="AA" p14:bounceEnd="60000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3.7037E-7 L -0.00768 -0.0120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2.22222E-6 L -0.00573 -0.01134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" y="-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Viole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E7125E-D6F5-4FA5-BF7B-8A9697908ACD}"/>
              </a:ext>
            </a:extLst>
          </p:cNvPr>
          <p:cNvSpPr>
            <a:spLocks/>
          </p:cNvSpPr>
          <p:nvPr userDrawn="1"/>
        </p:nvSpPr>
        <p:spPr>
          <a:xfrm>
            <a:off x="418981" y="1871981"/>
            <a:ext cx="7043736" cy="6974573"/>
          </a:xfrm>
          <a:prstGeom prst="roundRect">
            <a:avLst>
              <a:gd name="adj" fmla="val 747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2B421D-E662-4BB1-9234-5991C6B7A48F}"/>
              </a:ext>
            </a:extLst>
          </p:cNvPr>
          <p:cNvSpPr/>
          <p:nvPr userDrawn="1"/>
        </p:nvSpPr>
        <p:spPr>
          <a:xfrm>
            <a:off x="418982" y="1871981"/>
            <a:ext cx="7043735" cy="6974573"/>
          </a:xfrm>
          <a:prstGeom prst="roundRect">
            <a:avLst>
              <a:gd name="adj" fmla="val 6087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1CD2B-EA35-40FF-B238-F97C273EC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1432" y="7437678"/>
            <a:ext cx="5086245" cy="5904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42" b="0" spc="-28" baseline="0">
                <a:solidFill>
                  <a:schemeClr val="bg1"/>
                </a:solidFill>
                <a:latin typeface="+mn-lt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305677" indent="0" algn="ctr">
              <a:buNone/>
              <a:defRPr sz="914"/>
            </a:lvl6pPr>
            <a:lvl7pPr marL="1566813" indent="0" algn="ctr">
              <a:buNone/>
              <a:defRPr sz="914"/>
            </a:lvl7pPr>
            <a:lvl8pPr marL="1827948" indent="0" algn="ctr">
              <a:buNone/>
              <a:defRPr sz="914"/>
            </a:lvl8pPr>
            <a:lvl9pPr marL="2089084" indent="0" algn="ctr">
              <a:buNone/>
              <a:defRPr sz="914"/>
            </a:lvl9pPr>
          </a:lstStyle>
          <a:p>
            <a:pPr lvl="0"/>
            <a:r>
              <a:rPr lang="en-GB" dirty="0"/>
              <a:t>Speaker / Company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99941" y="9296173"/>
            <a:ext cx="3362777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0825" y="3053996"/>
            <a:ext cx="4131000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427" b="1" cap="none" spc="-85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Use this slide layout to emphasize a quote. Be sure to include the source below.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19B22F8-7FB4-4D92-AE11-82042E7896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13703" y="2629538"/>
            <a:ext cx="745727" cy="171565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D015914-943B-4669-BB23-C31597B570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713703" y="2632064"/>
            <a:ext cx="745727" cy="1715658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1E8487B-E75B-45F8-A01A-CB1DD841A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2591" y="993801"/>
            <a:ext cx="898683" cy="316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85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PAGE </a:t>
            </a:r>
            <a:fld id="{07920A9E-4ED4-4B08-9F3E-1417BC9797C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58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3.7037E-7 L -0.00768 -0.0120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7.40741E-7 L -0.00573 -0.01134 " pathEditMode="relative" rAng="0" ptsTypes="AA" p14:bounceEnd="60000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3.7037E-7 L -0.00768 -0.0120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7.40741E-7 L -0.00573 -0.01134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Ta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E7125E-D6F5-4FA5-BF7B-8A9697908ACD}"/>
              </a:ext>
            </a:extLst>
          </p:cNvPr>
          <p:cNvSpPr>
            <a:spLocks/>
          </p:cNvSpPr>
          <p:nvPr userDrawn="1"/>
        </p:nvSpPr>
        <p:spPr>
          <a:xfrm>
            <a:off x="418981" y="1871981"/>
            <a:ext cx="7043736" cy="6974573"/>
          </a:xfrm>
          <a:prstGeom prst="roundRect">
            <a:avLst>
              <a:gd name="adj" fmla="val 74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2B421D-E662-4BB1-9234-5991C6B7A48F}"/>
              </a:ext>
            </a:extLst>
          </p:cNvPr>
          <p:cNvSpPr/>
          <p:nvPr userDrawn="1"/>
        </p:nvSpPr>
        <p:spPr>
          <a:xfrm>
            <a:off x="418981" y="1871981"/>
            <a:ext cx="7043735" cy="6974573"/>
          </a:xfrm>
          <a:prstGeom prst="roundRect">
            <a:avLst>
              <a:gd name="adj" fmla="val 6087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1CD2B-EA35-40FF-B238-F97C273EC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1432" y="7437678"/>
            <a:ext cx="5086245" cy="5904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42" b="0" spc="-28" baseline="0">
                <a:solidFill>
                  <a:schemeClr val="tx1"/>
                </a:solidFill>
                <a:latin typeface="+mn-lt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305677" indent="0" algn="ctr">
              <a:buNone/>
              <a:defRPr sz="914"/>
            </a:lvl6pPr>
            <a:lvl7pPr marL="1566813" indent="0" algn="ctr">
              <a:buNone/>
              <a:defRPr sz="914"/>
            </a:lvl7pPr>
            <a:lvl8pPr marL="1827948" indent="0" algn="ctr">
              <a:buNone/>
              <a:defRPr sz="914"/>
            </a:lvl8pPr>
            <a:lvl9pPr marL="2089084" indent="0" algn="ctr">
              <a:buNone/>
              <a:defRPr sz="914"/>
            </a:lvl9pPr>
          </a:lstStyle>
          <a:p>
            <a:pPr lvl="0"/>
            <a:r>
              <a:rPr lang="en-GB" dirty="0"/>
              <a:t>Speaker / Company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939636" y="9296173"/>
            <a:ext cx="3523082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0825" y="3053996"/>
            <a:ext cx="4131000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427" b="1" cap="none" spc="-85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Use this slide layout to emphasize a quote. Be sure to include the source below.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19B22F8-7FB4-4D92-AE11-82042E7896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13703" y="2629538"/>
            <a:ext cx="745727" cy="171565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D015914-943B-4669-BB23-C31597B570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713703" y="2629538"/>
            <a:ext cx="745727" cy="1715658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1E8487B-E75B-45F8-A01A-CB1DD841A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2591" y="993801"/>
            <a:ext cx="898683" cy="316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85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PAGE </a:t>
            </a:r>
            <a:fld id="{07920A9E-4ED4-4B08-9F3E-1417BC9797C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15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3.7037E-7 L -0.00768 -0.0120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2.22222E-6 L -0.00573 -0.01134 " pathEditMode="relative" rAng="0" ptsTypes="AA" p14:bounceEnd="60000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" y="-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3.7037E-7 L -0.00768 -0.0120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2.22222E-6 L -0.00573 -0.01134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" y="-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E7125E-D6F5-4FA5-BF7B-8A9697908ACD}"/>
              </a:ext>
            </a:extLst>
          </p:cNvPr>
          <p:cNvSpPr>
            <a:spLocks/>
          </p:cNvSpPr>
          <p:nvPr userDrawn="1"/>
        </p:nvSpPr>
        <p:spPr>
          <a:xfrm>
            <a:off x="418981" y="1871981"/>
            <a:ext cx="7043736" cy="6974573"/>
          </a:xfrm>
          <a:prstGeom prst="roundRect">
            <a:avLst>
              <a:gd name="adj" fmla="val 747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2B421D-E662-4BB1-9234-5991C6B7A48F}"/>
              </a:ext>
            </a:extLst>
          </p:cNvPr>
          <p:cNvSpPr/>
          <p:nvPr userDrawn="1"/>
        </p:nvSpPr>
        <p:spPr>
          <a:xfrm>
            <a:off x="418982" y="1871981"/>
            <a:ext cx="7043735" cy="6974573"/>
          </a:xfrm>
          <a:prstGeom prst="roundRect">
            <a:avLst>
              <a:gd name="adj" fmla="val 6087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1CD2B-EA35-40FF-B238-F97C273EC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1432" y="7437678"/>
            <a:ext cx="5086245" cy="5904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42" b="0" spc="-28" baseline="0">
                <a:solidFill>
                  <a:schemeClr val="bg1"/>
                </a:solidFill>
                <a:latin typeface="+mn-lt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305677" indent="0" algn="ctr">
              <a:buNone/>
              <a:defRPr sz="914"/>
            </a:lvl6pPr>
            <a:lvl7pPr marL="1566813" indent="0" algn="ctr">
              <a:buNone/>
              <a:defRPr sz="914"/>
            </a:lvl7pPr>
            <a:lvl8pPr marL="1827948" indent="0" algn="ctr">
              <a:buNone/>
              <a:defRPr sz="914"/>
            </a:lvl8pPr>
            <a:lvl9pPr marL="2089084" indent="0" algn="ctr">
              <a:buNone/>
              <a:defRPr sz="914"/>
            </a:lvl9pPr>
          </a:lstStyle>
          <a:p>
            <a:pPr lvl="0"/>
            <a:r>
              <a:rPr lang="en-GB" dirty="0"/>
              <a:t>Speaker / Company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944493" y="9296173"/>
            <a:ext cx="3518225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0825" y="3053996"/>
            <a:ext cx="4131000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427" b="1" cap="none" spc="-85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Use this slide layout to emphasize a quote. Be sure to include the source below.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19B22F8-7FB4-4D92-AE11-82042E7896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13703" y="2629538"/>
            <a:ext cx="745727" cy="171565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D015914-943B-4669-BB23-C31597B570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713703" y="2632064"/>
            <a:ext cx="745727" cy="1715658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1E8487B-E75B-45F8-A01A-CB1DD841A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2591" y="993801"/>
            <a:ext cx="898683" cy="316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85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PAGE </a:t>
            </a:r>
            <a:fld id="{07920A9E-4ED4-4B08-9F3E-1417BC9797C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4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3.7037E-7 L -0.00768 -0.0120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7.40741E-7 L -0.00573 -0.01134 " pathEditMode="relative" rAng="0" ptsTypes="AA" p14:bounceEnd="60000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3.7037E-7 L -0.00768 -0.0120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7.40741E-7 L -0.00573 -0.01134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" y="-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Viole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71CD2B-EA35-40FF-B238-F97C273EC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933" y="7577044"/>
            <a:ext cx="3350536" cy="1328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57" b="0" spc="-28" baseline="0">
                <a:solidFill>
                  <a:schemeClr val="bg1"/>
                </a:solidFill>
                <a:latin typeface="+mn-lt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305677" indent="0" algn="ctr">
              <a:buNone/>
              <a:defRPr sz="914"/>
            </a:lvl6pPr>
            <a:lvl7pPr marL="1566813" indent="0" algn="ctr">
              <a:buNone/>
              <a:defRPr sz="914"/>
            </a:lvl7pPr>
            <a:lvl8pPr marL="1827948" indent="0" algn="ctr">
              <a:buNone/>
              <a:defRPr sz="914"/>
            </a:lvl8pPr>
            <a:lvl9pPr marL="2089084" indent="0" algn="ctr">
              <a:buNone/>
              <a:defRPr sz="914"/>
            </a:lvl9pPr>
          </a:lstStyle>
          <a:p>
            <a:pPr lvl="0"/>
            <a:r>
              <a:rPr lang="en-GB" dirty="0"/>
              <a:t>Subtitle goes here and can flow across multiple lines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307397" y="9296173"/>
            <a:ext cx="215532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8E5E5C-7C29-4572-942E-E1F5D8630BA9}"/>
              </a:ext>
            </a:extLst>
          </p:cNvPr>
          <p:cNvCxnSpPr>
            <a:cxnSpLocks/>
          </p:cNvCxnSpPr>
          <p:nvPr userDrawn="1"/>
        </p:nvCxnSpPr>
        <p:spPr>
          <a:xfrm>
            <a:off x="431070" y="3480859"/>
            <a:ext cx="6910262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933" y="4297326"/>
            <a:ext cx="4595454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5026" b="1" cap="all" spc="-28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362EEC-EAB7-4EC3-B55A-F964218AC12C}"/>
              </a:ext>
            </a:extLst>
          </p:cNvPr>
          <p:cNvSpPr>
            <a:spLocks/>
          </p:cNvSpPr>
          <p:nvPr userDrawn="1"/>
        </p:nvSpPr>
        <p:spPr>
          <a:xfrm>
            <a:off x="5307397" y="4297326"/>
            <a:ext cx="2155321" cy="3538439"/>
          </a:xfrm>
          <a:prstGeom prst="roundRect">
            <a:avLst>
              <a:gd name="adj" fmla="val 46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50777E-4889-4EBF-B7E4-13697C8B8DD3}"/>
              </a:ext>
            </a:extLst>
          </p:cNvPr>
          <p:cNvSpPr/>
          <p:nvPr userDrawn="1"/>
        </p:nvSpPr>
        <p:spPr>
          <a:xfrm>
            <a:off x="5307397" y="4297326"/>
            <a:ext cx="2155321" cy="3538439"/>
          </a:xfrm>
          <a:prstGeom prst="roundRect">
            <a:avLst>
              <a:gd name="adj" fmla="val 4646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C18DC4-79C8-4FCE-8739-0C205C4A38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46283" y="4893280"/>
            <a:ext cx="1333857" cy="1131518"/>
          </a:xfrm>
          <a:prstGeom prst="rect">
            <a:avLst/>
          </a:prstGeom>
        </p:spPr>
        <p:txBody>
          <a:bodyPr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E7D107C-C3E7-4E24-885C-3FAC284E0B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6283" y="6024798"/>
            <a:ext cx="1333857" cy="738381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029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DD/MM/YYYY</a:t>
            </a:r>
          </a:p>
        </p:txBody>
      </p:sp>
    </p:spTree>
    <p:extLst>
      <p:ext uri="{BB962C8B-B14F-4D97-AF65-F5344CB8AC3E}">
        <p14:creationId xmlns:p14="http://schemas.microsoft.com/office/powerpoint/2010/main" val="167965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42" presetClass="path" presetSubtype="0" accel="40000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 p14:bounceEnd="60000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 p14:bounceEnd="60000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 p14:bounceEnd="60000">
                                          <p:cBhvr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375E-6 7.40741E-7 L -0.00768 -0.01204 " pathEditMode="relative" rAng="0" ptsTypes="AA" p14:bounceEnd="60000">
                          <p:cBhvr>
                            <p:cTn dur="500" fill="hold"/>
                            <p:tgtEl>
                              <p:spTgt spid="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375E-6 7.40741E-7 L -0.00768 -0.01204 " pathEditMode="relative" rAng="0" ptsTypes="AA" p14:bounceEnd="60000">
                          <p:cBhvr>
                            <p:cTn dur="500" fill="hold"/>
                            <p:tgtEl>
                              <p:spTgt spid="2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42" presetClass="path" presetSubtype="0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7.40741E-7 L -0.00768 -0.01204 " pathEditMode="relative" rAng="0" ptsTypes="AA">
                          <p:cBhvr>
                            <p:cTn dur="500" fill="hold"/>
                            <p:tgtEl>
                              <p:spTgt spid="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7.40741E-7 L -0.00768 -0.01204 " pathEditMode="relative" rAng="0" ptsTypes="AA">
                          <p:cBhvr>
                            <p:cTn dur="500" fill="hold"/>
                            <p:tgtEl>
                              <p:spTgt spid="2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Indig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E7125E-D6F5-4FA5-BF7B-8A9697908ACD}"/>
              </a:ext>
            </a:extLst>
          </p:cNvPr>
          <p:cNvSpPr>
            <a:spLocks/>
          </p:cNvSpPr>
          <p:nvPr userDrawn="1"/>
        </p:nvSpPr>
        <p:spPr>
          <a:xfrm>
            <a:off x="418981" y="1871981"/>
            <a:ext cx="7043736" cy="6974573"/>
          </a:xfrm>
          <a:prstGeom prst="roundRect">
            <a:avLst>
              <a:gd name="adj" fmla="val 747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2B421D-E662-4BB1-9234-5991C6B7A48F}"/>
              </a:ext>
            </a:extLst>
          </p:cNvPr>
          <p:cNvSpPr/>
          <p:nvPr userDrawn="1"/>
        </p:nvSpPr>
        <p:spPr>
          <a:xfrm>
            <a:off x="418982" y="1871981"/>
            <a:ext cx="7043735" cy="6974573"/>
          </a:xfrm>
          <a:prstGeom prst="roundRect">
            <a:avLst>
              <a:gd name="adj" fmla="val 6087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1CD2B-EA35-40FF-B238-F97C273EC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1432" y="7437678"/>
            <a:ext cx="5086245" cy="5904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42" b="0" spc="-28" baseline="0">
                <a:solidFill>
                  <a:schemeClr val="bg1"/>
                </a:solidFill>
                <a:latin typeface="+mn-lt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305677" indent="0" algn="ctr">
              <a:buNone/>
              <a:defRPr sz="914"/>
            </a:lvl6pPr>
            <a:lvl7pPr marL="1566813" indent="0" algn="ctr">
              <a:buNone/>
              <a:defRPr sz="914"/>
            </a:lvl7pPr>
            <a:lvl8pPr marL="1827948" indent="0" algn="ctr">
              <a:buNone/>
              <a:defRPr sz="914"/>
            </a:lvl8pPr>
            <a:lvl9pPr marL="2089084" indent="0" algn="ctr">
              <a:buNone/>
              <a:defRPr sz="914"/>
            </a:lvl9pPr>
          </a:lstStyle>
          <a:p>
            <a:pPr lvl="0"/>
            <a:r>
              <a:rPr lang="en-GB" dirty="0"/>
              <a:t>Speaker / Company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0" y="9296173"/>
            <a:ext cx="3576518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0825" y="3053996"/>
            <a:ext cx="4131000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427" b="1" cap="none" spc="-85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Use this slide layout to emphasize a quote. Be sure to include the source below.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19B22F8-7FB4-4D92-AE11-82042E7896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13703" y="2629538"/>
            <a:ext cx="745727" cy="171565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D015914-943B-4669-BB23-C31597B570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713703" y="2632064"/>
            <a:ext cx="745727" cy="1715658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1E8487B-E75B-45F8-A01A-CB1DD841A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2591" y="993801"/>
            <a:ext cx="898683" cy="316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85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PAGE </a:t>
            </a:r>
            <a:fld id="{07920A9E-4ED4-4B08-9F3E-1417BC9797C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72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3.7037E-7 L -0.00768 -0.0120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7.40741E-7 L -0.00573 -0.01134 " pathEditMode="relative" rAng="0" ptsTypes="AA" p14:bounceEnd="60000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" y="-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3.7037E-7 L -0.00768 -0.0120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7.40741E-7 L -0.00573 -0.01134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" y="-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/ Quote - Blue/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0BB1021B-C864-4C31-A4D2-A1FEB950E5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886200" cy="10058400"/>
          </a:xfrm>
          <a:custGeom>
            <a:avLst/>
            <a:gdLst>
              <a:gd name="connsiteX0" fmla="*/ 982005 w 6096000"/>
              <a:gd name="connsiteY0" fmla="*/ 674210 h 6858000"/>
              <a:gd name="connsiteX1" fmla="*/ 999363 w 6096000"/>
              <a:gd name="connsiteY1" fmla="*/ 689502 h 6858000"/>
              <a:gd name="connsiteX2" fmla="*/ 999363 w 6096000"/>
              <a:gd name="connsiteY2" fmla="*/ 860596 h 6858000"/>
              <a:gd name="connsiteX3" fmla="*/ 982005 w 6096000"/>
              <a:gd name="connsiteY3" fmla="*/ 875887 h 6858000"/>
              <a:gd name="connsiteX4" fmla="*/ 964647 w 6096000"/>
              <a:gd name="connsiteY4" fmla="*/ 860596 h 6858000"/>
              <a:gd name="connsiteX5" fmla="*/ 964647 w 6096000"/>
              <a:gd name="connsiteY5" fmla="*/ 689502 h 6858000"/>
              <a:gd name="connsiteX6" fmla="*/ 982005 w 6096000"/>
              <a:gd name="connsiteY6" fmla="*/ 674210 h 6858000"/>
              <a:gd name="connsiteX7" fmla="*/ 1215168 w 6096000"/>
              <a:gd name="connsiteY7" fmla="*/ 631020 h 6858000"/>
              <a:gd name="connsiteX8" fmla="*/ 1215168 w 6096000"/>
              <a:gd name="connsiteY8" fmla="*/ 920310 h 6858000"/>
              <a:gd name="connsiteX9" fmla="*/ 1267241 w 6096000"/>
              <a:gd name="connsiteY9" fmla="*/ 920310 h 6858000"/>
              <a:gd name="connsiteX10" fmla="*/ 1267241 w 6096000"/>
              <a:gd name="connsiteY10" fmla="*/ 631020 h 6858000"/>
              <a:gd name="connsiteX11" fmla="*/ 622300 w 6096000"/>
              <a:gd name="connsiteY11" fmla="*/ 630930 h 6858000"/>
              <a:gd name="connsiteX12" fmla="*/ 622300 w 6096000"/>
              <a:gd name="connsiteY12" fmla="*/ 920220 h 6858000"/>
              <a:gd name="connsiteX13" fmla="*/ 743775 w 6096000"/>
              <a:gd name="connsiteY13" fmla="*/ 920220 h 6858000"/>
              <a:gd name="connsiteX14" fmla="*/ 738012 w 6096000"/>
              <a:gd name="connsiteY14" fmla="*/ 872280 h 6858000"/>
              <a:gd name="connsiteX15" fmla="*/ 674374 w 6096000"/>
              <a:gd name="connsiteY15" fmla="*/ 872280 h 6858000"/>
              <a:gd name="connsiteX16" fmla="*/ 674374 w 6096000"/>
              <a:gd name="connsiteY16" fmla="*/ 790866 h 6858000"/>
              <a:gd name="connsiteX17" fmla="*/ 724529 w 6096000"/>
              <a:gd name="connsiteY17" fmla="*/ 790866 h 6858000"/>
              <a:gd name="connsiteX18" fmla="*/ 718170 w 6096000"/>
              <a:gd name="connsiteY18" fmla="*/ 742926 h 6858000"/>
              <a:gd name="connsiteX19" fmla="*/ 674374 w 6096000"/>
              <a:gd name="connsiteY19" fmla="*/ 742926 h 6858000"/>
              <a:gd name="connsiteX20" fmla="*/ 674374 w 6096000"/>
              <a:gd name="connsiteY20" fmla="*/ 678870 h 6858000"/>
              <a:gd name="connsiteX21" fmla="*/ 736363 w 6096000"/>
              <a:gd name="connsiteY21" fmla="*/ 678870 h 6858000"/>
              <a:gd name="connsiteX22" fmla="*/ 731097 w 6096000"/>
              <a:gd name="connsiteY22" fmla="*/ 630930 h 6858000"/>
              <a:gd name="connsiteX23" fmla="*/ 754684 w 6096000"/>
              <a:gd name="connsiteY23" fmla="*/ 630692 h 6858000"/>
              <a:gd name="connsiteX24" fmla="*/ 754486 w 6096000"/>
              <a:gd name="connsiteY24" fmla="*/ 645377 h 6858000"/>
              <a:gd name="connsiteX25" fmla="*/ 789459 w 6096000"/>
              <a:gd name="connsiteY25" fmla="*/ 920439 h 6858000"/>
              <a:gd name="connsiteX26" fmla="*/ 864981 w 6096000"/>
              <a:gd name="connsiteY26" fmla="*/ 920439 h 6858000"/>
              <a:gd name="connsiteX27" fmla="*/ 899856 w 6096000"/>
              <a:gd name="connsiteY27" fmla="*/ 645377 h 6858000"/>
              <a:gd name="connsiteX28" fmla="*/ 899777 w 6096000"/>
              <a:gd name="connsiteY28" fmla="*/ 630692 h 6858000"/>
              <a:gd name="connsiteX29" fmla="*/ 852313 w 6096000"/>
              <a:gd name="connsiteY29" fmla="*/ 630692 h 6858000"/>
              <a:gd name="connsiteX30" fmla="*/ 850038 w 6096000"/>
              <a:gd name="connsiteY30" fmla="*/ 650703 h 6858000"/>
              <a:gd name="connsiteX31" fmla="*/ 827971 w 6096000"/>
              <a:gd name="connsiteY31" fmla="*/ 835657 h 6858000"/>
              <a:gd name="connsiteX32" fmla="*/ 826510 w 6096000"/>
              <a:gd name="connsiteY32" fmla="*/ 835657 h 6858000"/>
              <a:gd name="connsiteX33" fmla="*/ 804085 w 6096000"/>
              <a:gd name="connsiteY33" fmla="*/ 650633 h 6858000"/>
              <a:gd name="connsiteX34" fmla="*/ 801472 w 6096000"/>
              <a:gd name="connsiteY34" fmla="*/ 630692 h 6858000"/>
              <a:gd name="connsiteX35" fmla="*/ 1297148 w 6096000"/>
              <a:gd name="connsiteY35" fmla="*/ 630404 h 6858000"/>
              <a:gd name="connsiteX36" fmla="*/ 1297069 w 6096000"/>
              <a:gd name="connsiteY36" fmla="*/ 645377 h 6858000"/>
              <a:gd name="connsiteX37" fmla="*/ 1331049 w 6096000"/>
              <a:gd name="connsiteY37" fmla="*/ 746881 h 6858000"/>
              <a:gd name="connsiteX38" fmla="*/ 1283029 w 6096000"/>
              <a:gd name="connsiteY38" fmla="*/ 919694 h 6858000"/>
              <a:gd name="connsiteX39" fmla="*/ 1335103 w 6096000"/>
              <a:gd name="connsiteY39" fmla="*/ 919694 h 6858000"/>
              <a:gd name="connsiteX40" fmla="*/ 1357081 w 6096000"/>
              <a:gd name="connsiteY40" fmla="*/ 826208 h 6858000"/>
              <a:gd name="connsiteX41" fmla="*/ 1379068 w 6096000"/>
              <a:gd name="connsiteY41" fmla="*/ 919694 h 6858000"/>
              <a:gd name="connsiteX42" fmla="*/ 1431132 w 6096000"/>
              <a:gd name="connsiteY42" fmla="*/ 919694 h 6858000"/>
              <a:gd name="connsiteX43" fmla="*/ 1383122 w 6096000"/>
              <a:gd name="connsiteY43" fmla="*/ 746881 h 6858000"/>
              <a:gd name="connsiteX44" fmla="*/ 1417123 w 6096000"/>
              <a:gd name="connsiteY44" fmla="*/ 645377 h 6858000"/>
              <a:gd name="connsiteX45" fmla="*/ 1417232 w 6096000"/>
              <a:gd name="connsiteY45" fmla="*/ 630404 h 6858000"/>
              <a:gd name="connsiteX46" fmla="*/ 1371637 w 6096000"/>
              <a:gd name="connsiteY46" fmla="*/ 630404 h 6858000"/>
              <a:gd name="connsiteX47" fmla="*/ 1368040 w 6096000"/>
              <a:gd name="connsiteY47" fmla="*/ 642466 h 6858000"/>
              <a:gd name="connsiteX48" fmla="*/ 1357081 w 6096000"/>
              <a:gd name="connsiteY48" fmla="*/ 671458 h 6858000"/>
              <a:gd name="connsiteX49" fmla="*/ 1346141 w 6096000"/>
              <a:gd name="connsiteY49" fmla="*/ 642515 h 6858000"/>
              <a:gd name="connsiteX50" fmla="*/ 1341710 w 6096000"/>
              <a:gd name="connsiteY50" fmla="*/ 630404 h 6858000"/>
              <a:gd name="connsiteX51" fmla="*/ 1061223 w 6096000"/>
              <a:gd name="connsiteY51" fmla="*/ 630404 h 6858000"/>
              <a:gd name="connsiteX52" fmla="*/ 1061223 w 6096000"/>
              <a:gd name="connsiteY52" fmla="*/ 678344 h 6858000"/>
              <a:gd name="connsiteX53" fmla="*/ 1102963 w 6096000"/>
              <a:gd name="connsiteY53" fmla="*/ 678344 h 6858000"/>
              <a:gd name="connsiteX54" fmla="*/ 1102963 w 6096000"/>
              <a:gd name="connsiteY54" fmla="*/ 919694 h 6858000"/>
              <a:gd name="connsiteX55" fmla="*/ 1155037 w 6096000"/>
              <a:gd name="connsiteY55" fmla="*/ 919694 h 6858000"/>
              <a:gd name="connsiteX56" fmla="*/ 1155037 w 6096000"/>
              <a:gd name="connsiteY56" fmla="*/ 678344 h 6858000"/>
              <a:gd name="connsiteX57" fmla="*/ 1196777 w 6096000"/>
              <a:gd name="connsiteY57" fmla="*/ 678344 h 6858000"/>
              <a:gd name="connsiteX58" fmla="*/ 1196777 w 6096000"/>
              <a:gd name="connsiteY58" fmla="*/ 630404 h 6858000"/>
              <a:gd name="connsiteX59" fmla="*/ 982005 w 6096000"/>
              <a:gd name="connsiteY59" fmla="*/ 626271 h 6858000"/>
              <a:gd name="connsiteX60" fmla="*/ 912574 w 6096000"/>
              <a:gd name="connsiteY60" fmla="*/ 691568 h 6858000"/>
              <a:gd name="connsiteX61" fmla="*/ 912574 w 6096000"/>
              <a:gd name="connsiteY61" fmla="*/ 858489 h 6858000"/>
              <a:gd name="connsiteX62" fmla="*/ 982005 w 6096000"/>
              <a:gd name="connsiteY62" fmla="*/ 923787 h 6858000"/>
              <a:gd name="connsiteX63" fmla="*/ 1051436 w 6096000"/>
              <a:gd name="connsiteY63" fmla="*/ 858489 h 6858000"/>
              <a:gd name="connsiteX64" fmla="*/ 1051436 w 6096000"/>
              <a:gd name="connsiteY64" fmla="*/ 691568 h 6858000"/>
              <a:gd name="connsiteX65" fmla="*/ 982005 w 6096000"/>
              <a:gd name="connsiteY65" fmla="*/ 626271 h 6858000"/>
              <a:gd name="connsiteX66" fmla="*/ 1357081 w 6096000"/>
              <a:gd name="connsiteY66" fmla="*/ 563218 h 6858000"/>
              <a:gd name="connsiteX67" fmla="*/ 1331317 w 6096000"/>
              <a:gd name="connsiteY67" fmla="*/ 589270 h 6858000"/>
              <a:gd name="connsiteX68" fmla="*/ 1357081 w 6096000"/>
              <a:gd name="connsiteY68" fmla="*/ 615321 h 6858000"/>
              <a:gd name="connsiteX69" fmla="*/ 1382844 w 6096000"/>
              <a:gd name="connsiteY69" fmla="*/ 589270 h 6858000"/>
              <a:gd name="connsiteX70" fmla="*/ 1357081 w 6096000"/>
              <a:gd name="connsiteY70" fmla="*/ 563218 h 6858000"/>
              <a:gd name="connsiteX71" fmla="*/ 0 w 6096000"/>
              <a:gd name="connsiteY71" fmla="*/ 0 h 6858000"/>
              <a:gd name="connsiteX72" fmla="*/ 6096000 w 6096000"/>
              <a:gd name="connsiteY72" fmla="*/ 0 h 6858000"/>
              <a:gd name="connsiteX73" fmla="*/ 6096000 w 6096000"/>
              <a:gd name="connsiteY73" fmla="*/ 276225 h 6858000"/>
              <a:gd name="connsiteX74" fmla="*/ 6096000 w 6096000"/>
              <a:gd name="connsiteY74" fmla="*/ 515109 h 6858000"/>
              <a:gd name="connsiteX75" fmla="*/ 4643936 w 6096000"/>
              <a:gd name="connsiteY75" fmla="*/ 515109 h 6858000"/>
              <a:gd name="connsiteX76" fmla="*/ 4240441 w 6096000"/>
              <a:gd name="connsiteY76" fmla="*/ 918604 h 6858000"/>
              <a:gd name="connsiteX77" fmla="*/ 4240441 w 6096000"/>
              <a:gd name="connsiteY77" fmla="*/ 5667105 h 6858000"/>
              <a:gd name="connsiteX78" fmla="*/ 4486878 w 6096000"/>
              <a:gd name="connsiteY78" fmla="*/ 6038892 h 6858000"/>
              <a:gd name="connsiteX79" fmla="*/ 4487911 w 6096000"/>
              <a:gd name="connsiteY79" fmla="*/ 6039212 h 6858000"/>
              <a:gd name="connsiteX80" fmla="*/ 4550885 w 6096000"/>
              <a:gd name="connsiteY80" fmla="*/ 6091170 h 6858000"/>
              <a:gd name="connsiteX81" fmla="*/ 4824068 w 6096000"/>
              <a:gd name="connsiteY81" fmla="*/ 6174616 h 6858000"/>
              <a:gd name="connsiteX82" fmla="*/ 6096000 w 6096000"/>
              <a:gd name="connsiteY82" fmla="*/ 6174616 h 6858000"/>
              <a:gd name="connsiteX83" fmla="*/ 6096000 w 6096000"/>
              <a:gd name="connsiteY83" fmla="*/ 6178743 h 6858000"/>
              <a:gd name="connsiteX84" fmla="*/ 6096000 w 6096000"/>
              <a:gd name="connsiteY84" fmla="*/ 6338300 h 6858000"/>
              <a:gd name="connsiteX85" fmla="*/ 6096000 w 6096000"/>
              <a:gd name="connsiteY85" fmla="*/ 6858000 h 6858000"/>
              <a:gd name="connsiteX86" fmla="*/ 0 w 6096000"/>
              <a:gd name="connsiteY8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096000" h="6858000">
                <a:moveTo>
                  <a:pt x="982005" y="674210"/>
                </a:moveTo>
                <a:cubicBezTo>
                  <a:pt x="993988" y="674210"/>
                  <a:pt x="999363" y="679576"/>
                  <a:pt x="999363" y="689502"/>
                </a:cubicBezTo>
                <a:lnTo>
                  <a:pt x="999363" y="860596"/>
                </a:lnTo>
                <a:cubicBezTo>
                  <a:pt x="999363" y="870532"/>
                  <a:pt x="993988" y="875887"/>
                  <a:pt x="982005" y="875887"/>
                </a:cubicBezTo>
                <a:cubicBezTo>
                  <a:pt x="970023" y="875887"/>
                  <a:pt x="964647" y="870512"/>
                  <a:pt x="964647" y="860596"/>
                </a:cubicBezTo>
                <a:lnTo>
                  <a:pt x="964647" y="689502"/>
                </a:lnTo>
                <a:cubicBezTo>
                  <a:pt x="964647" y="679566"/>
                  <a:pt x="970023" y="674210"/>
                  <a:pt x="982005" y="674210"/>
                </a:cubicBezTo>
                <a:close/>
                <a:moveTo>
                  <a:pt x="1215168" y="631020"/>
                </a:moveTo>
                <a:lnTo>
                  <a:pt x="1215168" y="920310"/>
                </a:lnTo>
                <a:lnTo>
                  <a:pt x="1267241" y="920310"/>
                </a:lnTo>
                <a:lnTo>
                  <a:pt x="1267241" y="631020"/>
                </a:lnTo>
                <a:close/>
                <a:moveTo>
                  <a:pt x="622300" y="630930"/>
                </a:moveTo>
                <a:lnTo>
                  <a:pt x="622300" y="920220"/>
                </a:lnTo>
                <a:lnTo>
                  <a:pt x="743775" y="920220"/>
                </a:lnTo>
                <a:lnTo>
                  <a:pt x="738012" y="872280"/>
                </a:lnTo>
                <a:lnTo>
                  <a:pt x="674374" y="872280"/>
                </a:lnTo>
                <a:lnTo>
                  <a:pt x="674374" y="790866"/>
                </a:lnTo>
                <a:lnTo>
                  <a:pt x="724529" y="790866"/>
                </a:lnTo>
                <a:lnTo>
                  <a:pt x="718170" y="742926"/>
                </a:lnTo>
                <a:lnTo>
                  <a:pt x="674374" y="742926"/>
                </a:lnTo>
                <a:lnTo>
                  <a:pt x="674374" y="678870"/>
                </a:lnTo>
                <a:lnTo>
                  <a:pt x="736363" y="678870"/>
                </a:lnTo>
                <a:lnTo>
                  <a:pt x="731097" y="630930"/>
                </a:lnTo>
                <a:close/>
                <a:moveTo>
                  <a:pt x="754684" y="630692"/>
                </a:moveTo>
                <a:lnTo>
                  <a:pt x="754486" y="645377"/>
                </a:lnTo>
                <a:lnTo>
                  <a:pt x="789459" y="920439"/>
                </a:lnTo>
                <a:lnTo>
                  <a:pt x="864981" y="920439"/>
                </a:lnTo>
                <a:lnTo>
                  <a:pt x="899856" y="645377"/>
                </a:lnTo>
                <a:lnTo>
                  <a:pt x="899777" y="630692"/>
                </a:lnTo>
                <a:lnTo>
                  <a:pt x="852313" y="630692"/>
                </a:lnTo>
                <a:lnTo>
                  <a:pt x="850038" y="650703"/>
                </a:lnTo>
                <a:lnTo>
                  <a:pt x="827971" y="835657"/>
                </a:lnTo>
                <a:lnTo>
                  <a:pt x="826510" y="835657"/>
                </a:lnTo>
                <a:lnTo>
                  <a:pt x="804085" y="650633"/>
                </a:lnTo>
                <a:lnTo>
                  <a:pt x="801472" y="630692"/>
                </a:lnTo>
                <a:close/>
                <a:moveTo>
                  <a:pt x="1297148" y="630404"/>
                </a:moveTo>
                <a:lnTo>
                  <a:pt x="1297069" y="645377"/>
                </a:lnTo>
                <a:lnTo>
                  <a:pt x="1331049" y="746881"/>
                </a:lnTo>
                <a:lnTo>
                  <a:pt x="1283029" y="919694"/>
                </a:lnTo>
                <a:lnTo>
                  <a:pt x="1335103" y="919694"/>
                </a:lnTo>
                <a:lnTo>
                  <a:pt x="1357081" y="826208"/>
                </a:lnTo>
                <a:lnTo>
                  <a:pt x="1379068" y="919694"/>
                </a:lnTo>
                <a:lnTo>
                  <a:pt x="1431132" y="919694"/>
                </a:lnTo>
                <a:lnTo>
                  <a:pt x="1383122" y="746881"/>
                </a:lnTo>
                <a:lnTo>
                  <a:pt x="1417123" y="645377"/>
                </a:lnTo>
                <a:lnTo>
                  <a:pt x="1417232" y="630404"/>
                </a:lnTo>
                <a:lnTo>
                  <a:pt x="1371637" y="630404"/>
                </a:lnTo>
                <a:lnTo>
                  <a:pt x="1368040" y="642466"/>
                </a:lnTo>
                <a:lnTo>
                  <a:pt x="1357081" y="671458"/>
                </a:lnTo>
                <a:lnTo>
                  <a:pt x="1346141" y="642515"/>
                </a:lnTo>
                <a:lnTo>
                  <a:pt x="1341710" y="630404"/>
                </a:lnTo>
                <a:close/>
                <a:moveTo>
                  <a:pt x="1061223" y="630404"/>
                </a:moveTo>
                <a:lnTo>
                  <a:pt x="1061223" y="678344"/>
                </a:lnTo>
                <a:lnTo>
                  <a:pt x="1102963" y="678344"/>
                </a:lnTo>
                <a:lnTo>
                  <a:pt x="1102963" y="919694"/>
                </a:lnTo>
                <a:lnTo>
                  <a:pt x="1155037" y="919694"/>
                </a:lnTo>
                <a:lnTo>
                  <a:pt x="1155037" y="678344"/>
                </a:lnTo>
                <a:lnTo>
                  <a:pt x="1196777" y="678344"/>
                </a:lnTo>
                <a:lnTo>
                  <a:pt x="1196777" y="630404"/>
                </a:lnTo>
                <a:close/>
                <a:moveTo>
                  <a:pt x="982005" y="626271"/>
                </a:moveTo>
                <a:cubicBezTo>
                  <a:pt x="934482" y="626271"/>
                  <a:pt x="912574" y="650653"/>
                  <a:pt x="912574" y="691568"/>
                </a:cubicBezTo>
                <a:lnTo>
                  <a:pt x="912574" y="858489"/>
                </a:lnTo>
                <a:cubicBezTo>
                  <a:pt x="912574" y="899405"/>
                  <a:pt x="934433" y="923787"/>
                  <a:pt x="982005" y="923787"/>
                </a:cubicBezTo>
                <a:cubicBezTo>
                  <a:pt x="1029578" y="923787"/>
                  <a:pt x="1051436" y="899405"/>
                  <a:pt x="1051436" y="858489"/>
                </a:cubicBezTo>
                <a:lnTo>
                  <a:pt x="1051436" y="691568"/>
                </a:lnTo>
                <a:cubicBezTo>
                  <a:pt x="1051446" y="650653"/>
                  <a:pt x="1029538" y="626271"/>
                  <a:pt x="982005" y="626271"/>
                </a:cubicBezTo>
                <a:close/>
                <a:moveTo>
                  <a:pt x="1357081" y="563218"/>
                </a:moveTo>
                <a:cubicBezTo>
                  <a:pt x="1342852" y="563218"/>
                  <a:pt x="1331317" y="574882"/>
                  <a:pt x="1331317" y="589270"/>
                </a:cubicBezTo>
                <a:cubicBezTo>
                  <a:pt x="1331317" y="603658"/>
                  <a:pt x="1342852" y="615321"/>
                  <a:pt x="1357081" y="615321"/>
                </a:cubicBezTo>
                <a:cubicBezTo>
                  <a:pt x="1371310" y="615321"/>
                  <a:pt x="1382844" y="603658"/>
                  <a:pt x="1382844" y="589270"/>
                </a:cubicBezTo>
                <a:cubicBezTo>
                  <a:pt x="1382844" y="574882"/>
                  <a:pt x="1371310" y="563218"/>
                  <a:pt x="1357081" y="563218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276225"/>
                </a:lnTo>
                <a:lnTo>
                  <a:pt x="6096000" y="515109"/>
                </a:lnTo>
                <a:lnTo>
                  <a:pt x="4643936" y="515109"/>
                </a:lnTo>
                <a:cubicBezTo>
                  <a:pt x="4421092" y="515109"/>
                  <a:pt x="4240441" y="695760"/>
                  <a:pt x="4240441" y="918604"/>
                </a:cubicBezTo>
                <a:lnTo>
                  <a:pt x="4240441" y="5667105"/>
                </a:lnTo>
                <a:cubicBezTo>
                  <a:pt x="4240441" y="5834238"/>
                  <a:pt x="4342058" y="5977638"/>
                  <a:pt x="4486878" y="6038892"/>
                </a:cubicBezTo>
                <a:lnTo>
                  <a:pt x="4487911" y="6039212"/>
                </a:lnTo>
                <a:lnTo>
                  <a:pt x="4550885" y="6091170"/>
                </a:lnTo>
                <a:cubicBezTo>
                  <a:pt x="4628867" y="6143854"/>
                  <a:pt x="4722875" y="6174616"/>
                  <a:pt x="4824068" y="6174616"/>
                </a:cubicBezTo>
                <a:lnTo>
                  <a:pt x="6096000" y="6174616"/>
                </a:lnTo>
                <a:lnTo>
                  <a:pt x="6096000" y="6178743"/>
                </a:lnTo>
                <a:lnTo>
                  <a:pt x="6096000" y="63383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180000" anchor="b" anchorCtr="0">
            <a:noAutofit/>
          </a:bodyPr>
          <a:lstStyle>
            <a:lvl1pPr algn="ctr">
              <a:defRPr sz="629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7B1690-9A49-4B3D-812D-F6A4EF2558AC}"/>
              </a:ext>
            </a:extLst>
          </p:cNvPr>
          <p:cNvSpPr/>
          <p:nvPr userDrawn="1"/>
        </p:nvSpPr>
        <p:spPr>
          <a:xfrm>
            <a:off x="3886200" y="0"/>
            <a:ext cx="3886200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E7125E-D6F5-4FA5-BF7B-8A9697908ACD}"/>
              </a:ext>
            </a:extLst>
          </p:cNvPr>
          <p:cNvSpPr>
            <a:spLocks/>
          </p:cNvSpPr>
          <p:nvPr userDrawn="1"/>
        </p:nvSpPr>
        <p:spPr>
          <a:xfrm>
            <a:off x="2763858" y="908051"/>
            <a:ext cx="4698859" cy="8148053"/>
          </a:xfrm>
          <a:prstGeom prst="roundRect">
            <a:avLst>
              <a:gd name="adj" fmla="val 879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2B421D-E662-4BB1-9234-5991C6B7A48F}"/>
              </a:ext>
            </a:extLst>
          </p:cNvPr>
          <p:cNvSpPr/>
          <p:nvPr userDrawn="1"/>
        </p:nvSpPr>
        <p:spPr>
          <a:xfrm>
            <a:off x="2703281" y="755494"/>
            <a:ext cx="4698859" cy="8148053"/>
          </a:xfrm>
          <a:prstGeom prst="roundRect">
            <a:avLst>
              <a:gd name="adj" fmla="val 726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084332" y="9296173"/>
            <a:ext cx="1378386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1CD2B-EA35-40FF-B238-F97C273EC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51308" y="7647228"/>
            <a:ext cx="3291284" cy="5904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57" b="0" spc="-28" baseline="0">
                <a:solidFill>
                  <a:schemeClr val="tx2"/>
                </a:solidFill>
                <a:latin typeface="+mn-lt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05677" indent="0" algn="ctr">
              <a:buNone/>
              <a:defRPr sz="914"/>
            </a:lvl6pPr>
            <a:lvl7pPr marL="1566813" indent="0" algn="ctr">
              <a:buNone/>
              <a:defRPr sz="914"/>
            </a:lvl7pPr>
            <a:lvl8pPr marL="1827948" indent="0" algn="ctr">
              <a:buNone/>
              <a:defRPr sz="914"/>
            </a:lvl8pPr>
            <a:lvl9pPr marL="2089084" indent="0" algn="ctr">
              <a:buNone/>
              <a:defRPr sz="914"/>
            </a:lvl9pPr>
          </a:lstStyle>
          <a:p>
            <a:pPr lvl="0"/>
            <a:r>
              <a:rPr lang="en-GB" dirty="0"/>
              <a:t>Speaker / Company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40700" y="3263546"/>
            <a:ext cx="3786750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085" b="1" cap="none" spc="-85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Use this slide layout to emphasize a quote. Be sure to include the source below.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19B22F8-7FB4-4D92-AE11-82042E7896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042618" y="1343314"/>
            <a:ext cx="745727" cy="171565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D015914-943B-4669-BB23-C31597B570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042618" y="1345840"/>
            <a:ext cx="745727" cy="171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5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1.48148E-6 L -0.00573 -0.0113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1.48148E-6 L -0.00573 -0.0113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" y="-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/ Quote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0BB1021B-C864-4C31-A4D2-A1FEB950E5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886200" cy="10058400"/>
          </a:xfrm>
          <a:custGeom>
            <a:avLst/>
            <a:gdLst>
              <a:gd name="connsiteX0" fmla="*/ 982005 w 6096000"/>
              <a:gd name="connsiteY0" fmla="*/ 674210 h 6858000"/>
              <a:gd name="connsiteX1" fmla="*/ 999363 w 6096000"/>
              <a:gd name="connsiteY1" fmla="*/ 689502 h 6858000"/>
              <a:gd name="connsiteX2" fmla="*/ 999363 w 6096000"/>
              <a:gd name="connsiteY2" fmla="*/ 860596 h 6858000"/>
              <a:gd name="connsiteX3" fmla="*/ 982005 w 6096000"/>
              <a:gd name="connsiteY3" fmla="*/ 875887 h 6858000"/>
              <a:gd name="connsiteX4" fmla="*/ 964647 w 6096000"/>
              <a:gd name="connsiteY4" fmla="*/ 860596 h 6858000"/>
              <a:gd name="connsiteX5" fmla="*/ 964647 w 6096000"/>
              <a:gd name="connsiteY5" fmla="*/ 689502 h 6858000"/>
              <a:gd name="connsiteX6" fmla="*/ 982005 w 6096000"/>
              <a:gd name="connsiteY6" fmla="*/ 674210 h 6858000"/>
              <a:gd name="connsiteX7" fmla="*/ 1215168 w 6096000"/>
              <a:gd name="connsiteY7" fmla="*/ 631020 h 6858000"/>
              <a:gd name="connsiteX8" fmla="*/ 1215168 w 6096000"/>
              <a:gd name="connsiteY8" fmla="*/ 920310 h 6858000"/>
              <a:gd name="connsiteX9" fmla="*/ 1267241 w 6096000"/>
              <a:gd name="connsiteY9" fmla="*/ 920310 h 6858000"/>
              <a:gd name="connsiteX10" fmla="*/ 1267241 w 6096000"/>
              <a:gd name="connsiteY10" fmla="*/ 631020 h 6858000"/>
              <a:gd name="connsiteX11" fmla="*/ 622300 w 6096000"/>
              <a:gd name="connsiteY11" fmla="*/ 630930 h 6858000"/>
              <a:gd name="connsiteX12" fmla="*/ 622300 w 6096000"/>
              <a:gd name="connsiteY12" fmla="*/ 920220 h 6858000"/>
              <a:gd name="connsiteX13" fmla="*/ 743775 w 6096000"/>
              <a:gd name="connsiteY13" fmla="*/ 920220 h 6858000"/>
              <a:gd name="connsiteX14" fmla="*/ 738012 w 6096000"/>
              <a:gd name="connsiteY14" fmla="*/ 872280 h 6858000"/>
              <a:gd name="connsiteX15" fmla="*/ 674374 w 6096000"/>
              <a:gd name="connsiteY15" fmla="*/ 872280 h 6858000"/>
              <a:gd name="connsiteX16" fmla="*/ 674374 w 6096000"/>
              <a:gd name="connsiteY16" fmla="*/ 790866 h 6858000"/>
              <a:gd name="connsiteX17" fmla="*/ 724529 w 6096000"/>
              <a:gd name="connsiteY17" fmla="*/ 790866 h 6858000"/>
              <a:gd name="connsiteX18" fmla="*/ 718170 w 6096000"/>
              <a:gd name="connsiteY18" fmla="*/ 742926 h 6858000"/>
              <a:gd name="connsiteX19" fmla="*/ 674374 w 6096000"/>
              <a:gd name="connsiteY19" fmla="*/ 742926 h 6858000"/>
              <a:gd name="connsiteX20" fmla="*/ 674374 w 6096000"/>
              <a:gd name="connsiteY20" fmla="*/ 678870 h 6858000"/>
              <a:gd name="connsiteX21" fmla="*/ 736363 w 6096000"/>
              <a:gd name="connsiteY21" fmla="*/ 678870 h 6858000"/>
              <a:gd name="connsiteX22" fmla="*/ 731097 w 6096000"/>
              <a:gd name="connsiteY22" fmla="*/ 630930 h 6858000"/>
              <a:gd name="connsiteX23" fmla="*/ 754684 w 6096000"/>
              <a:gd name="connsiteY23" fmla="*/ 630692 h 6858000"/>
              <a:gd name="connsiteX24" fmla="*/ 754486 w 6096000"/>
              <a:gd name="connsiteY24" fmla="*/ 645377 h 6858000"/>
              <a:gd name="connsiteX25" fmla="*/ 789459 w 6096000"/>
              <a:gd name="connsiteY25" fmla="*/ 920439 h 6858000"/>
              <a:gd name="connsiteX26" fmla="*/ 864981 w 6096000"/>
              <a:gd name="connsiteY26" fmla="*/ 920439 h 6858000"/>
              <a:gd name="connsiteX27" fmla="*/ 899856 w 6096000"/>
              <a:gd name="connsiteY27" fmla="*/ 645377 h 6858000"/>
              <a:gd name="connsiteX28" fmla="*/ 899777 w 6096000"/>
              <a:gd name="connsiteY28" fmla="*/ 630692 h 6858000"/>
              <a:gd name="connsiteX29" fmla="*/ 852313 w 6096000"/>
              <a:gd name="connsiteY29" fmla="*/ 630692 h 6858000"/>
              <a:gd name="connsiteX30" fmla="*/ 850038 w 6096000"/>
              <a:gd name="connsiteY30" fmla="*/ 650703 h 6858000"/>
              <a:gd name="connsiteX31" fmla="*/ 827971 w 6096000"/>
              <a:gd name="connsiteY31" fmla="*/ 835657 h 6858000"/>
              <a:gd name="connsiteX32" fmla="*/ 826510 w 6096000"/>
              <a:gd name="connsiteY32" fmla="*/ 835657 h 6858000"/>
              <a:gd name="connsiteX33" fmla="*/ 804085 w 6096000"/>
              <a:gd name="connsiteY33" fmla="*/ 650633 h 6858000"/>
              <a:gd name="connsiteX34" fmla="*/ 801472 w 6096000"/>
              <a:gd name="connsiteY34" fmla="*/ 630692 h 6858000"/>
              <a:gd name="connsiteX35" fmla="*/ 1297148 w 6096000"/>
              <a:gd name="connsiteY35" fmla="*/ 630404 h 6858000"/>
              <a:gd name="connsiteX36" fmla="*/ 1297069 w 6096000"/>
              <a:gd name="connsiteY36" fmla="*/ 645377 h 6858000"/>
              <a:gd name="connsiteX37" fmla="*/ 1331049 w 6096000"/>
              <a:gd name="connsiteY37" fmla="*/ 746881 h 6858000"/>
              <a:gd name="connsiteX38" fmla="*/ 1283029 w 6096000"/>
              <a:gd name="connsiteY38" fmla="*/ 919694 h 6858000"/>
              <a:gd name="connsiteX39" fmla="*/ 1335103 w 6096000"/>
              <a:gd name="connsiteY39" fmla="*/ 919694 h 6858000"/>
              <a:gd name="connsiteX40" fmla="*/ 1357081 w 6096000"/>
              <a:gd name="connsiteY40" fmla="*/ 826208 h 6858000"/>
              <a:gd name="connsiteX41" fmla="*/ 1379068 w 6096000"/>
              <a:gd name="connsiteY41" fmla="*/ 919694 h 6858000"/>
              <a:gd name="connsiteX42" fmla="*/ 1431132 w 6096000"/>
              <a:gd name="connsiteY42" fmla="*/ 919694 h 6858000"/>
              <a:gd name="connsiteX43" fmla="*/ 1383122 w 6096000"/>
              <a:gd name="connsiteY43" fmla="*/ 746881 h 6858000"/>
              <a:gd name="connsiteX44" fmla="*/ 1417123 w 6096000"/>
              <a:gd name="connsiteY44" fmla="*/ 645377 h 6858000"/>
              <a:gd name="connsiteX45" fmla="*/ 1417232 w 6096000"/>
              <a:gd name="connsiteY45" fmla="*/ 630404 h 6858000"/>
              <a:gd name="connsiteX46" fmla="*/ 1371637 w 6096000"/>
              <a:gd name="connsiteY46" fmla="*/ 630404 h 6858000"/>
              <a:gd name="connsiteX47" fmla="*/ 1368040 w 6096000"/>
              <a:gd name="connsiteY47" fmla="*/ 642466 h 6858000"/>
              <a:gd name="connsiteX48" fmla="*/ 1357081 w 6096000"/>
              <a:gd name="connsiteY48" fmla="*/ 671458 h 6858000"/>
              <a:gd name="connsiteX49" fmla="*/ 1346141 w 6096000"/>
              <a:gd name="connsiteY49" fmla="*/ 642515 h 6858000"/>
              <a:gd name="connsiteX50" fmla="*/ 1341710 w 6096000"/>
              <a:gd name="connsiteY50" fmla="*/ 630404 h 6858000"/>
              <a:gd name="connsiteX51" fmla="*/ 1061223 w 6096000"/>
              <a:gd name="connsiteY51" fmla="*/ 630404 h 6858000"/>
              <a:gd name="connsiteX52" fmla="*/ 1061223 w 6096000"/>
              <a:gd name="connsiteY52" fmla="*/ 678344 h 6858000"/>
              <a:gd name="connsiteX53" fmla="*/ 1102963 w 6096000"/>
              <a:gd name="connsiteY53" fmla="*/ 678344 h 6858000"/>
              <a:gd name="connsiteX54" fmla="*/ 1102963 w 6096000"/>
              <a:gd name="connsiteY54" fmla="*/ 919694 h 6858000"/>
              <a:gd name="connsiteX55" fmla="*/ 1155037 w 6096000"/>
              <a:gd name="connsiteY55" fmla="*/ 919694 h 6858000"/>
              <a:gd name="connsiteX56" fmla="*/ 1155037 w 6096000"/>
              <a:gd name="connsiteY56" fmla="*/ 678344 h 6858000"/>
              <a:gd name="connsiteX57" fmla="*/ 1196777 w 6096000"/>
              <a:gd name="connsiteY57" fmla="*/ 678344 h 6858000"/>
              <a:gd name="connsiteX58" fmla="*/ 1196777 w 6096000"/>
              <a:gd name="connsiteY58" fmla="*/ 630404 h 6858000"/>
              <a:gd name="connsiteX59" fmla="*/ 982005 w 6096000"/>
              <a:gd name="connsiteY59" fmla="*/ 626271 h 6858000"/>
              <a:gd name="connsiteX60" fmla="*/ 912574 w 6096000"/>
              <a:gd name="connsiteY60" fmla="*/ 691568 h 6858000"/>
              <a:gd name="connsiteX61" fmla="*/ 912574 w 6096000"/>
              <a:gd name="connsiteY61" fmla="*/ 858489 h 6858000"/>
              <a:gd name="connsiteX62" fmla="*/ 982005 w 6096000"/>
              <a:gd name="connsiteY62" fmla="*/ 923787 h 6858000"/>
              <a:gd name="connsiteX63" fmla="*/ 1051436 w 6096000"/>
              <a:gd name="connsiteY63" fmla="*/ 858489 h 6858000"/>
              <a:gd name="connsiteX64" fmla="*/ 1051436 w 6096000"/>
              <a:gd name="connsiteY64" fmla="*/ 691568 h 6858000"/>
              <a:gd name="connsiteX65" fmla="*/ 982005 w 6096000"/>
              <a:gd name="connsiteY65" fmla="*/ 626271 h 6858000"/>
              <a:gd name="connsiteX66" fmla="*/ 1357081 w 6096000"/>
              <a:gd name="connsiteY66" fmla="*/ 563218 h 6858000"/>
              <a:gd name="connsiteX67" fmla="*/ 1331317 w 6096000"/>
              <a:gd name="connsiteY67" fmla="*/ 589270 h 6858000"/>
              <a:gd name="connsiteX68" fmla="*/ 1357081 w 6096000"/>
              <a:gd name="connsiteY68" fmla="*/ 615321 h 6858000"/>
              <a:gd name="connsiteX69" fmla="*/ 1382844 w 6096000"/>
              <a:gd name="connsiteY69" fmla="*/ 589270 h 6858000"/>
              <a:gd name="connsiteX70" fmla="*/ 1357081 w 6096000"/>
              <a:gd name="connsiteY70" fmla="*/ 563218 h 6858000"/>
              <a:gd name="connsiteX71" fmla="*/ 0 w 6096000"/>
              <a:gd name="connsiteY71" fmla="*/ 0 h 6858000"/>
              <a:gd name="connsiteX72" fmla="*/ 6096000 w 6096000"/>
              <a:gd name="connsiteY72" fmla="*/ 0 h 6858000"/>
              <a:gd name="connsiteX73" fmla="*/ 6096000 w 6096000"/>
              <a:gd name="connsiteY73" fmla="*/ 276225 h 6858000"/>
              <a:gd name="connsiteX74" fmla="*/ 6096000 w 6096000"/>
              <a:gd name="connsiteY74" fmla="*/ 515109 h 6858000"/>
              <a:gd name="connsiteX75" fmla="*/ 4643936 w 6096000"/>
              <a:gd name="connsiteY75" fmla="*/ 515109 h 6858000"/>
              <a:gd name="connsiteX76" fmla="*/ 4240441 w 6096000"/>
              <a:gd name="connsiteY76" fmla="*/ 918604 h 6858000"/>
              <a:gd name="connsiteX77" fmla="*/ 4240441 w 6096000"/>
              <a:gd name="connsiteY77" fmla="*/ 5667105 h 6858000"/>
              <a:gd name="connsiteX78" fmla="*/ 4486878 w 6096000"/>
              <a:gd name="connsiteY78" fmla="*/ 6038892 h 6858000"/>
              <a:gd name="connsiteX79" fmla="*/ 4487911 w 6096000"/>
              <a:gd name="connsiteY79" fmla="*/ 6039212 h 6858000"/>
              <a:gd name="connsiteX80" fmla="*/ 4550885 w 6096000"/>
              <a:gd name="connsiteY80" fmla="*/ 6091170 h 6858000"/>
              <a:gd name="connsiteX81" fmla="*/ 4824068 w 6096000"/>
              <a:gd name="connsiteY81" fmla="*/ 6174616 h 6858000"/>
              <a:gd name="connsiteX82" fmla="*/ 6096000 w 6096000"/>
              <a:gd name="connsiteY82" fmla="*/ 6174616 h 6858000"/>
              <a:gd name="connsiteX83" fmla="*/ 6096000 w 6096000"/>
              <a:gd name="connsiteY83" fmla="*/ 6178743 h 6858000"/>
              <a:gd name="connsiteX84" fmla="*/ 6096000 w 6096000"/>
              <a:gd name="connsiteY84" fmla="*/ 6338300 h 6858000"/>
              <a:gd name="connsiteX85" fmla="*/ 6096000 w 6096000"/>
              <a:gd name="connsiteY85" fmla="*/ 6858000 h 6858000"/>
              <a:gd name="connsiteX86" fmla="*/ 0 w 6096000"/>
              <a:gd name="connsiteY8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096000" h="6858000">
                <a:moveTo>
                  <a:pt x="982005" y="674210"/>
                </a:moveTo>
                <a:cubicBezTo>
                  <a:pt x="993988" y="674210"/>
                  <a:pt x="999363" y="679576"/>
                  <a:pt x="999363" y="689502"/>
                </a:cubicBezTo>
                <a:lnTo>
                  <a:pt x="999363" y="860596"/>
                </a:lnTo>
                <a:cubicBezTo>
                  <a:pt x="999363" y="870532"/>
                  <a:pt x="993988" y="875887"/>
                  <a:pt x="982005" y="875887"/>
                </a:cubicBezTo>
                <a:cubicBezTo>
                  <a:pt x="970023" y="875887"/>
                  <a:pt x="964647" y="870512"/>
                  <a:pt x="964647" y="860596"/>
                </a:cubicBezTo>
                <a:lnTo>
                  <a:pt x="964647" y="689502"/>
                </a:lnTo>
                <a:cubicBezTo>
                  <a:pt x="964647" y="679566"/>
                  <a:pt x="970023" y="674210"/>
                  <a:pt x="982005" y="674210"/>
                </a:cubicBezTo>
                <a:close/>
                <a:moveTo>
                  <a:pt x="1215168" y="631020"/>
                </a:moveTo>
                <a:lnTo>
                  <a:pt x="1215168" y="920310"/>
                </a:lnTo>
                <a:lnTo>
                  <a:pt x="1267241" y="920310"/>
                </a:lnTo>
                <a:lnTo>
                  <a:pt x="1267241" y="631020"/>
                </a:lnTo>
                <a:close/>
                <a:moveTo>
                  <a:pt x="622300" y="630930"/>
                </a:moveTo>
                <a:lnTo>
                  <a:pt x="622300" y="920220"/>
                </a:lnTo>
                <a:lnTo>
                  <a:pt x="743775" y="920220"/>
                </a:lnTo>
                <a:lnTo>
                  <a:pt x="738012" y="872280"/>
                </a:lnTo>
                <a:lnTo>
                  <a:pt x="674374" y="872280"/>
                </a:lnTo>
                <a:lnTo>
                  <a:pt x="674374" y="790866"/>
                </a:lnTo>
                <a:lnTo>
                  <a:pt x="724529" y="790866"/>
                </a:lnTo>
                <a:lnTo>
                  <a:pt x="718170" y="742926"/>
                </a:lnTo>
                <a:lnTo>
                  <a:pt x="674374" y="742926"/>
                </a:lnTo>
                <a:lnTo>
                  <a:pt x="674374" y="678870"/>
                </a:lnTo>
                <a:lnTo>
                  <a:pt x="736363" y="678870"/>
                </a:lnTo>
                <a:lnTo>
                  <a:pt x="731097" y="630930"/>
                </a:lnTo>
                <a:close/>
                <a:moveTo>
                  <a:pt x="754684" y="630692"/>
                </a:moveTo>
                <a:lnTo>
                  <a:pt x="754486" y="645377"/>
                </a:lnTo>
                <a:lnTo>
                  <a:pt x="789459" y="920439"/>
                </a:lnTo>
                <a:lnTo>
                  <a:pt x="864981" y="920439"/>
                </a:lnTo>
                <a:lnTo>
                  <a:pt x="899856" y="645377"/>
                </a:lnTo>
                <a:lnTo>
                  <a:pt x="899777" y="630692"/>
                </a:lnTo>
                <a:lnTo>
                  <a:pt x="852313" y="630692"/>
                </a:lnTo>
                <a:lnTo>
                  <a:pt x="850038" y="650703"/>
                </a:lnTo>
                <a:lnTo>
                  <a:pt x="827971" y="835657"/>
                </a:lnTo>
                <a:lnTo>
                  <a:pt x="826510" y="835657"/>
                </a:lnTo>
                <a:lnTo>
                  <a:pt x="804085" y="650633"/>
                </a:lnTo>
                <a:lnTo>
                  <a:pt x="801472" y="630692"/>
                </a:lnTo>
                <a:close/>
                <a:moveTo>
                  <a:pt x="1297148" y="630404"/>
                </a:moveTo>
                <a:lnTo>
                  <a:pt x="1297069" y="645377"/>
                </a:lnTo>
                <a:lnTo>
                  <a:pt x="1331049" y="746881"/>
                </a:lnTo>
                <a:lnTo>
                  <a:pt x="1283029" y="919694"/>
                </a:lnTo>
                <a:lnTo>
                  <a:pt x="1335103" y="919694"/>
                </a:lnTo>
                <a:lnTo>
                  <a:pt x="1357081" y="826208"/>
                </a:lnTo>
                <a:lnTo>
                  <a:pt x="1379068" y="919694"/>
                </a:lnTo>
                <a:lnTo>
                  <a:pt x="1431132" y="919694"/>
                </a:lnTo>
                <a:lnTo>
                  <a:pt x="1383122" y="746881"/>
                </a:lnTo>
                <a:lnTo>
                  <a:pt x="1417123" y="645377"/>
                </a:lnTo>
                <a:lnTo>
                  <a:pt x="1417232" y="630404"/>
                </a:lnTo>
                <a:lnTo>
                  <a:pt x="1371637" y="630404"/>
                </a:lnTo>
                <a:lnTo>
                  <a:pt x="1368040" y="642466"/>
                </a:lnTo>
                <a:lnTo>
                  <a:pt x="1357081" y="671458"/>
                </a:lnTo>
                <a:lnTo>
                  <a:pt x="1346141" y="642515"/>
                </a:lnTo>
                <a:lnTo>
                  <a:pt x="1341710" y="630404"/>
                </a:lnTo>
                <a:close/>
                <a:moveTo>
                  <a:pt x="1061223" y="630404"/>
                </a:moveTo>
                <a:lnTo>
                  <a:pt x="1061223" y="678344"/>
                </a:lnTo>
                <a:lnTo>
                  <a:pt x="1102963" y="678344"/>
                </a:lnTo>
                <a:lnTo>
                  <a:pt x="1102963" y="919694"/>
                </a:lnTo>
                <a:lnTo>
                  <a:pt x="1155037" y="919694"/>
                </a:lnTo>
                <a:lnTo>
                  <a:pt x="1155037" y="678344"/>
                </a:lnTo>
                <a:lnTo>
                  <a:pt x="1196777" y="678344"/>
                </a:lnTo>
                <a:lnTo>
                  <a:pt x="1196777" y="630404"/>
                </a:lnTo>
                <a:close/>
                <a:moveTo>
                  <a:pt x="982005" y="626271"/>
                </a:moveTo>
                <a:cubicBezTo>
                  <a:pt x="934482" y="626271"/>
                  <a:pt x="912574" y="650653"/>
                  <a:pt x="912574" y="691568"/>
                </a:cubicBezTo>
                <a:lnTo>
                  <a:pt x="912574" y="858489"/>
                </a:lnTo>
                <a:cubicBezTo>
                  <a:pt x="912574" y="899405"/>
                  <a:pt x="934433" y="923787"/>
                  <a:pt x="982005" y="923787"/>
                </a:cubicBezTo>
                <a:cubicBezTo>
                  <a:pt x="1029578" y="923787"/>
                  <a:pt x="1051436" y="899405"/>
                  <a:pt x="1051436" y="858489"/>
                </a:cubicBezTo>
                <a:lnTo>
                  <a:pt x="1051436" y="691568"/>
                </a:lnTo>
                <a:cubicBezTo>
                  <a:pt x="1051446" y="650653"/>
                  <a:pt x="1029538" y="626271"/>
                  <a:pt x="982005" y="626271"/>
                </a:cubicBezTo>
                <a:close/>
                <a:moveTo>
                  <a:pt x="1357081" y="563218"/>
                </a:moveTo>
                <a:cubicBezTo>
                  <a:pt x="1342852" y="563218"/>
                  <a:pt x="1331317" y="574882"/>
                  <a:pt x="1331317" y="589270"/>
                </a:cubicBezTo>
                <a:cubicBezTo>
                  <a:pt x="1331317" y="603658"/>
                  <a:pt x="1342852" y="615321"/>
                  <a:pt x="1357081" y="615321"/>
                </a:cubicBezTo>
                <a:cubicBezTo>
                  <a:pt x="1371310" y="615321"/>
                  <a:pt x="1382844" y="603658"/>
                  <a:pt x="1382844" y="589270"/>
                </a:cubicBezTo>
                <a:cubicBezTo>
                  <a:pt x="1382844" y="574882"/>
                  <a:pt x="1371310" y="563218"/>
                  <a:pt x="1357081" y="563218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276225"/>
                </a:lnTo>
                <a:lnTo>
                  <a:pt x="6096000" y="515109"/>
                </a:lnTo>
                <a:lnTo>
                  <a:pt x="4643936" y="515109"/>
                </a:lnTo>
                <a:cubicBezTo>
                  <a:pt x="4421092" y="515109"/>
                  <a:pt x="4240441" y="695760"/>
                  <a:pt x="4240441" y="918604"/>
                </a:cubicBezTo>
                <a:lnTo>
                  <a:pt x="4240441" y="5667105"/>
                </a:lnTo>
                <a:cubicBezTo>
                  <a:pt x="4240441" y="5834238"/>
                  <a:pt x="4342058" y="5977638"/>
                  <a:pt x="4486878" y="6038892"/>
                </a:cubicBezTo>
                <a:lnTo>
                  <a:pt x="4487911" y="6039212"/>
                </a:lnTo>
                <a:lnTo>
                  <a:pt x="4550885" y="6091170"/>
                </a:lnTo>
                <a:cubicBezTo>
                  <a:pt x="4628867" y="6143854"/>
                  <a:pt x="4722875" y="6174616"/>
                  <a:pt x="4824068" y="6174616"/>
                </a:cubicBezTo>
                <a:lnTo>
                  <a:pt x="6096000" y="6174616"/>
                </a:lnTo>
                <a:lnTo>
                  <a:pt x="6096000" y="6178743"/>
                </a:lnTo>
                <a:lnTo>
                  <a:pt x="6096000" y="63383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180000" anchor="b" anchorCtr="0">
            <a:noAutofit/>
          </a:bodyPr>
          <a:lstStyle>
            <a:lvl1pPr algn="ctr">
              <a:defRPr sz="629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7B1690-9A49-4B3D-812D-F6A4EF2558AC}"/>
              </a:ext>
            </a:extLst>
          </p:cNvPr>
          <p:cNvSpPr/>
          <p:nvPr userDrawn="1"/>
        </p:nvSpPr>
        <p:spPr>
          <a:xfrm>
            <a:off x="3886200" y="0"/>
            <a:ext cx="3886200" cy="1005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E7125E-D6F5-4FA5-BF7B-8A9697908ACD}"/>
              </a:ext>
            </a:extLst>
          </p:cNvPr>
          <p:cNvSpPr>
            <a:spLocks/>
          </p:cNvSpPr>
          <p:nvPr userDrawn="1"/>
        </p:nvSpPr>
        <p:spPr>
          <a:xfrm>
            <a:off x="2763858" y="908051"/>
            <a:ext cx="4698859" cy="8148053"/>
          </a:xfrm>
          <a:prstGeom prst="roundRect">
            <a:avLst>
              <a:gd name="adj" fmla="val 879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2B421D-E662-4BB1-9234-5991C6B7A48F}"/>
              </a:ext>
            </a:extLst>
          </p:cNvPr>
          <p:cNvSpPr/>
          <p:nvPr userDrawn="1"/>
        </p:nvSpPr>
        <p:spPr>
          <a:xfrm>
            <a:off x="2703281" y="755494"/>
            <a:ext cx="4698859" cy="8148053"/>
          </a:xfrm>
          <a:prstGeom prst="roundRect">
            <a:avLst>
              <a:gd name="adj" fmla="val 726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084332" y="9296173"/>
            <a:ext cx="1378386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1CD2B-EA35-40FF-B238-F97C273EC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51308" y="7647228"/>
            <a:ext cx="3291284" cy="5904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57" b="0" spc="-28" baseline="0">
                <a:solidFill>
                  <a:schemeClr val="accent1"/>
                </a:solidFill>
                <a:latin typeface="+mn-lt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05677" indent="0" algn="ctr">
              <a:buNone/>
              <a:defRPr sz="914"/>
            </a:lvl6pPr>
            <a:lvl7pPr marL="1566813" indent="0" algn="ctr">
              <a:buNone/>
              <a:defRPr sz="914"/>
            </a:lvl7pPr>
            <a:lvl8pPr marL="1827948" indent="0" algn="ctr">
              <a:buNone/>
              <a:defRPr sz="914"/>
            </a:lvl8pPr>
            <a:lvl9pPr marL="2089084" indent="0" algn="ctr">
              <a:buNone/>
              <a:defRPr sz="914"/>
            </a:lvl9pPr>
          </a:lstStyle>
          <a:p>
            <a:pPr lvl="0"/>
            <a:r>
              <a:rPr lang="en-GB" dirty="0"/>
              <a:t>Speaker / Company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40700" y="3263546"/>
            <a:ext cx="3786750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085" b="1" cap="none" spc="-85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Use this slide layout to emphasize a quote. Be sure to include the source below.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19B22F8-7FB4-4D92-AE11-82042E7896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042618" y="1343314"/>
            <a:ext cx="745727" cy="171565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D015914-943B-4669-BB23-C31597B570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042618" y="1345840"/>
            <a:ext cx="745727" cy="171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1.48148E-6 L -0.00573 -0.0113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1.48148E-6 L -0.00573 -0.0113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/ Quote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0BB1021B-C864-4C31-A4D2-A1FEB950E5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886200" cy="10058400"/>
          </a:xfrm>
          <a:custGeom>
            <a:avLst/>
            <a:gdLst>
              <a:gd name="connsiteX0" fmla="*/ 982005 w 6096000"/>
              <a:gd name="connsiteY0" fmla="*/ 674210 h 6858000"/>
              <a:gd name="connsiteX1" fmla="*/ 999363 w 6096000"/>
              <a:gd name="connsiteY1" fmla="*/ 689502 h 6858000"/>
              <a:gd name="connsiteX2" fmla="*/ 999363 w 6096000"/>
              <a:gd name="connsiteY2" fmla="*/ 860596 h 6858000"/>
              <a:gd name="connsiteX3" fmla="*/ 982005 w 6096000"/>
              <a:gd name="connsiteY3" fmla="*/ 875887 h 6858000"/>
              <a:gd name="connsiteX4" fmla="*/ 964647 w 6096000"/>
              <a:gd name="connsiteY4" fmla="*/ 860596 h 6858000"/>
              <a:gd name="connsiteX5" fmla="*/ 964647 w 6096000"/>
              <a:gd name="connsiteY5" fmla="*/ 689502 h 6858000"/>
              <a:gd name="connsiteX6" fmla="*/ 982005 w 6096000"/>
              <a:gd name="connsiteY6" fmla="*/ 674210 h 6858000"/>
              <a:gd name="connsiteX7" fmla="*/ 1215168 w 6096000"/>
              <a:gd name="connsiteY7" fmla="*/ 631020 h 6858000"/>
              <a:gd name="connsiteX8" fmla="*/ 1215168 w 6096000"/>
              <a:gd name="connsiteY8" fmla="*/ 920310 h 6858000"/>
              <a:gd name="connsiteX9" fmla="*/ 1267241 w 6096000"/>
              <a:gd name="connsiteY9" fmla="*/ 920310 h 6858000"/>
              <a:gd name="connsiteX10" fmla="*/ 1267241 w 6096000"/>
              <a:gd name="connsiteY10" fmla="*/ 631020 h 6858000"/>
              <a:gd name="connsiteX11" fmla="*/ 622300 w 6096000"/>
              <a:gd name="connsiteY11" fmla="*/ 630930 h 6858000"/>
              <a:gd name="connsiteX12" fmla="*/ 622300 w 6096000"/>
              <a:gd name="connsiteY12" fmla="*/ 920220 h 6858000"/>
              <a:gd name="connsiteX13" fmla="*/ 743775 w 6096000"/>
              <a:gd name="connsiteY13" fmla="*/ 920220 h 6858000"/>
              <a:gd name="connsiteX14" fmla="*/ 738012 w 6096000"/>
              <a:gd name="connsiteY14" fmla="*/ 872280 h 6858000"/>
              <a:gd name="connsiteX15" fmla="*/ 674374 w 6096000"/>
              <a:gd name="connsiteY15" fmla="*/ 872280 h 6858000"/>
              <a:gd name="connsiteX16" fmla="*/ 674374 w 6096000"/>
              <a:gd name="connsiteY16" fmla="*/ 790866 h 6858000"/>
              <a:gd name="connsiteX17" fmla="*/ 724529 w 6096000"/>
              <a:gd name="connsiteY17" fmla="*/ 790866 h 6858000"/>
              <a:gd name="connsiteX18" fmla="*/ 718170 w 6096000"/>
              <a:gd name="connsiteY18" fmla="*/ 742926 h 6858000"/>
              <a:gd name="connsiteX19" fmla="*/ 674374 w 6096000"/>
              <a:gd name="connsiteY19" fmla="*/ 742926 h 6858000"/>
              <a:gd name="connsiteX20" fmla="*/ 674374 w 6096000"/>
              <a:gd name="connsiteY20" fmla="*/ 678870 h 6858000"/>
              <a:gd name="connsiteX21" fmla="*/ 736363 w 6096000"/>
              <a:gd name="connsiteY21" fmla="*/ 678870 h 6858000"/>
              <a:gd name="connsiteX22" fmla="*/ 731097 w 6096000"/>
              <a:gd name="connsiteY22" fmla="*/ 630930 h 6858000"/>
              <a:gd name="connsiteX23" fmla="*/ 754684 w 6096000"/>
              <a:gd name="connsiteY23" fmla="*/ 630692 h 6858000"/>
              <a:gd name="connsiteX24" fmla="*/ 754486 w 6096000"/>
              <a:gd name="connsiteY24" fmla="*/ 645377 h 6858000"/>
              <a:gd name="connsiteX25" fmla="*/ 789459 w 6096000"/>
              <a:gd name="connsiteY25" fmla="*/ 920439 h 6858000"/>
              <a:gd name="connsiteX26" fmla="*/ 864981 w 6096000"/>
              <a:gd name="connsiteY26" fmla="*/ 920439 h 6858000"/>
              <a:gd name="connsiteX27" fmla="*/ 899856 w 6096000"/>
              <a:gd name="connsiteY27" fmla="*/ 645377 h 6858000"/>
              <a:gd name="connsiteX28" fmla="*/ 899777 w 6096000"/>
              <a:gd name="connsiteY28" fmla="*/ 630692 h 6858000"/>
              <a:gd name="connsiteX29" fmla="*/ 852313 w 6096000"/>
              <a:gd name="connsiteY29" fmla="*/ 630692 h 6858000"/>
              <a:gd name="connsiteX30" fmla="*/ 850038 w 6096000"/>
              <a:gd name="connsiteY30" fmla="*/ 650703 h 6858000"/>
              <a:gd name="connsiteX31" fmla="*/ 827971 w 6096000"/>
              <a:gd name="connsiteY31" fmla="*/ 835657 h 6858000"/>
              <a:gd name="connsiteX32" fmla="*/ 826510 w 6096000"/>
              <a:gd name="connsiteY32" fmla="*/ 835657 h 6858000"/>
              <a:gd name="connsiteX33" fmla="*/ 804085 w 6096000"/>
              <a:gd name="connsiteY33" fmla="*/ 650633 h 6858000"/>
              <a:gd name="connsiteX34" fmla="*/ 801472 w 6096000"/>
              <a:gd name="connsiteY34" fmla="*/ 630692 h 6858000"/>
              <a:gd name="connsiteX35" fmla="*/ 1297148 w 6096000"/>
              <a:gd name="connsiteY35" fmla="*/ 630404 h 6858000"/>
              <a:gd name="connsiteX36" fmla="*/ 1297069 w 6096000"/>
              <a:gd name="connsiteY36" fmla="*/ 645377 h 6858000"/>
              <a:gd name="connsiteX37" fmla="*/ 1331049 w 6096000"/>
              <a:gd name="connsiteY37" fmla="*/ 746881 h 6858000"/>
              <a:gd name="connsiteX38" fmla="*/ 1283029 w 6096000"/>
              <a:gd name="connsiteY38" fmla="*/ 919694 h 6858000"/>
              <a:gd name="connsiteX39" fmla="*/ 1335103 w 6096000"/>
              <a:gd name="connsiteY39" fmla="*/ 919694 h 6858000"/>
              <a:gd name="connsiteX40" fmla="*/ 1357081 w 6096000"/>
              <a:gd name="connsiteY40" fmla="*/ 826208 h 6858000"/>
              <a:gd name="connsiteX41" fmla="*/ 1379068 w 6096000"/>
              <a:gd name="connsiteY41" fmla="*/ 919694 h 6858000"/>
              <a:gd name="connsiteX42" fmla="*/ 1431132 w 6096000"/>
              <a:gd name="connsiteY42" fmla="*/ 919694 h 6858000"/>
              <a:gd name="connsiteX43" fmla="*/ 1383122 w 6096000"/>
              <a:gd name="connsiteY43" fmla="*/ 746881 h 6858000"/>
              <a:gd name="connsiteX44" fmla="*/ 1417123 w 6096000"/>
              <a:gd name="connsiteY44" fmla="*/ 645377 h 6858000"/>
              <a:gd name="connsiteX45" fmla="*/ 1417232 w 6096000"/>
              <a:gd name="connsiteY45" fmla="*/ 630404 h 6858000"/>
              <a:gd name="connsiteX46" fmla="*/ 1371637 w 6096000"/>
              <a:gd name="connsiteY46" fmla="*/ 630404 h 6858000"/>
              <a:gd name="connsiteX47" fmla="*/ 1368040 w 6096000"/>
              <a:gd name="connsiteY47" fmla="*/ 642466 h 6858000"/>
              <a:gd name="connsiteX48" fmla="*/ 1357081 w 6096000"/>
              <a:gd name="connsiteY48" fmla="*/ 671458 h 6858000"/>
              <a:gd name="connsiteX49" fmla="*/ 1346141 w 6096000"/>
              <a:gd name="connsiteY49" fmla="*/ 642515 h 6858000"/>
              <a:gd name="connsiteX50" fmla="*/ 1341710 w 6096000"/>
              <a:gd name="connsiteY50" fmla="*/ 630404 h 6858000"/>
              <a:gd name="connsiteX51" fmla="*/ 1061223 w 6096000"/>
              <a:gd name="connsiteY51" fmla="*/ 630404 h 6858000"/>
              <a:gd name="connsiteX52" fmla="*/ 1061223 w 6096000"/>
              <a:gd name="connsiteY52" fmla="*/ 678344 h 6858000"/>
              <a:gd name="connsiteX53" fmla="*/ 1102963 w 6096000"/>
              <a:gd name="connsiteY53" fmla="*/ 678344 h 6858000"/>
              <a:gd name="connsiteX54" fmla="*/ 1102963 w 6096000"/>
              <a:gd name="connsiteY54" fmla="*/ 919694 h 6858000"/>
              <a:gd name="connsiteX55" fmla="*/ 1155037 w 6096000"/>
              <a:gd name="connsiteY55" fmla="*/ 919694 h 6858000"/>
              <a:gd name="connsiteX56" fmla="*/ 1155037 w 6096000"/>
              <a:gd name="connsiteY56" fmla="*/ 678344 h 6858000"/>
              <a:gd name="connsiteX57" fmla="*/ 1196777 w 6096000"/>
              <a:gd name="connsiteY57" fmla="*/ 678344 h 6858000"/>
              <a:gd name="connsiteX58" fmla="*/ 1196777 w 6096000"/>
              <a:gd name="connsiteY58" fmla="*/ 630404 h 6858000"/>
              <a:gd name="connsiteX59" fmla="*/ 982005 w 6096000"/>
              <a:gd name="connsiteY59" fmla="*/ 626271 h 6858000"/>
              <a:gd name="connsiteX60" fmla="*/ 912574 w 6096000"/>
              <a:gd name="connsiteY60" fmla="*/ 691568 h 6858000"/>
              <a:gd name="connsiteX61" fmla="*/ 912574 w 6096000"/>
              <a:gd name="connsiteY61" fmla="*/ 858489 h 6858000"/>
              <a:gd name="connsiteX62" fmla="*/ 982005 w 6096000"/>
              <a:gd name="connsiteY62" fmla="*/ 923787 h 6858000"/>
              <a:gd name="connsiteX63" fmla="*/ 1051436 w 6096000"/>
              <a:gd name="connsiteY63" fmla="*/ 858489 h 6858000"/>
              <a:gd name="connsiteX64" fmla="*/ 1051436 w 6096000"/>
              <a:gd name="connsiteY64" fmla="*/ 691568 h 6858000"/>
              <a:gd name="connsiteX65" fmla="*/ 982005 w 6096000"/>
              <a:gd name="connsiteY65" fmla="*/ 626271 h 6858000"/>
              <a:gd name="connsiteX66" fmla="*/ 1357081 w 6096000"/>
              <a:gd name="connsiteY66" fmla="*/ 563218 h 6858000"/>
              <a:gd name="connsiteX67" fmla="*/ 1331317 w 6096000"/>
              <a:gd name="connsiteY67" fmla="*/ 589270 h 6858000"/>
              <a:gd name="connsiteX68" fmla="*/ 1357081 w 6096000"/>
              <a:gd name="connsiteY68" fmla="*/ 615321 h 6858000"/>
              <a:gd name="connsiteX69" fmla="*/ 1382844 w 6096000"/>
              <a:gd name="connsiteY69" fmla="*/ 589270 h 6858000"/>
              <a:gd name="connsiteX70" fmla="*/ 1357081 w 6096000"/>
              <a:gd name="connsiteY70" fmla="*/ 563218 h 6858000"/>
              <a:gd name="connsiteX71" fmla="*/ 0 w 6096000"/>
              <a:gd name="connsiteY71" fmla="*/ 0 h 6858000"/>
              <a:gd name="connsiteX72" fmla="*/ 6096000 w 6096000"/>
              <a:gd name="connsiteY72" fmla="*/ 0 h 6858000"/>
              <a:gd name="connsiteX73" fmla="*/ 6096000 w 6096000"/>
              <a:gd name="connsiteY73" fmla="*/ 276225 h 6858000"/>
              <a:gd name="connsiteX74" fmla="*/ 6096000 w 6096000"/>
              <a:gd name="connsiteY74" fmla="*/ 515109 h 6858000"/>
              <a:gd name="connsiteX75" fmla="*/ 4643936 w 6096000"/>
              <a:gd name="connsiteY75" fmla="*/ 515109 h 6858000"/>
              <a:gd name="connsiteX76" fmla="*/ 4240441 w 6096000"/>
              <a:gd name="connsiteY76" fmla="*/ 918604 h 6858000"/>
              <a:gd name="connsiteX77" fmla="*/ 4240441 w 6096000"/>
              <a:gd name="connsiteY77" fmla="*/ 5667105 h 6858000"/>
              <a:gd name="connsiteX78" fmla="*/ 4486878 w 6096000"/>
              <a:gd name="connsiteY78" fmla="*/ 6038892 h 6858000"/>
              <a:gd name="connsiteX79" fmla="*/ 4487911 w 6096000"/>
              <a:gd name="connsiteY79" fmla="*/ 6039212 h 6858000"/>
              <a:gd name="connsiteX80" fmla="*/ 4550885 w 6096000"/>
              <a:gd name="connsiteY80" fmla="*/ 6091170 h 6858000"/>
              <a:gd name="connsiteX81" fmla="*/ 4824068 w 6096000"/>
              <a:gd name="connsiteY81" fmla="*/ 6174616 h 6858000"/>
              <a:gd name="connsiteX82" fmla="*/ 6096000 w 6096000"/>
              <a:gd name="connsiteY82" fmla="*/ 6174616 h 6858000"/>
              <a:gd name="connsiteX83" fmla="*/ 6096000 w 6096000"/>
              <a:gd name="connsiteY83" fmla="*/ 6178743 h 6858000"/>
              <a:gd name="connsiteX84" fmla="*/ 6096000 w 6096000"/>
              <a:gd name="connsiteY84" fmla="*/ 6338300 h 6858000"/>
              <a:gd name="connsiteX85" fmla="*/ 6096000 w 6096000"/>
              <a:gd name="connsiteY85" fmla="*/ 6858000 h 6858000"/>
              <a:gd name="connsiteX86" fmla="*/ 0 w 6096000"/>
              <a:gd name="connsiteY8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096000" h="6858000">
                <a:moveTo>
                  <a:pt x="982005" y="674210"/>
                </a:moveTo>
                <a:cubicBezTo>
                  <a:pt x="993988" y="674210"/>
                  <a:pt x="999363" y="679576"/>
                  <a:pt x="999363" y="689502"/>
                </a:cubicBezTo>
                <a:lnTo>
                  <a:pt x="999363" y="860596"/>
                </a:lnTo>
                <a:cubicBezTo>
                  <a:pt x="999363" y="870532"/>
                  <a:pt x="993988" y="875887"/>
                  <a:pt x="982005" y="875887"/>
                </a:cubicBezTo>
                <a:cubicBezTo>
                  <a:pt x="970023" y="875887"/>
                  <a:pt x="964647" y="870512"/>
                  <a:pt x="964647" y="860596"/>
                </a:cubicBezTo>
                <a:lnTo>
                  <a:pt x="964647" y="689502"/>
                </a:lnTo>
                <a:cubicBezTo>
                  <a:pt x="964647" y="679566"/>
                  <a:pt x="970023" y="674210"/>
                  <a:pt x="982005" y="674210"/>
                </a:cubicBezTo>
                <a:close/>
                <a:moveTo>
                  <a:pt x="1215168" y="631020"/>
                </a:moveTo>
                <a:lnTo>
                  <a:pt x="1215168" y="920310"/>
                </a:lnTo>
                <a:lnTo>
                  <a:pt x="1267241" y="920310"/>
                </a:lnTo>
                <a:lnTo>
                  <a:pt x="1267241" y="631020"/>
                </a:lnTo>
                <a:close/>
                <a:moveTo>
                  <a:pt x="622300" y="630930"/>
                </a:moveTo>
                <a:lnTo>
                  <a:pt x="622300" y="920220"/>
                </a:lnTo>
                <a:lnTo>
                  <a:pt x="743775" y="920220"/>
                </a:lnTo>
                <a:lnTo>
                  <a:pt x="738012" y="872280"/>
                </a:lnTo>
                <a:lnTo>
                  <a:pt x="674374" y="872280"/>
                </a:lnTo>
                <a:lnTo>
                  <a:pt x="674374" y="790866"/>
                </a:lnTo>
                <a:lnTo>
                  <a:pt x="724529" y="790866"/>
                </a:lnTo>
                <a:lnTo>
                  <a:pt x="718170" y="742926"/>
                </a:lnTo>
                <a:lnTo>
                  <a:pt x="674374" y="742926"/>
                </a:lnTo>
                <a:lnTo>
                  <a:pt x="674374" y="678870"/>
                </a:lnTo>
                <a:lnTo>
                  <a:pt x="736363" y="678870"/>
                </a:lnTo>
                <a:lnTo>
                  <a:pt x="731097" y="630930"/>
                </a:lnTo>
                <a:close/>
                <a:moveTo>
                  <a:pt x="754684" y="630692"/>
                </a:moveTo>
                <a:lnTo>
                  <a:pt x="754486" y="645377"/>
                </a:lnTo>
                <a:lnTo>
                  <a:pt x="789459" y="920439"/>
                </a:lnTo>
                <a:lnTo>
                  <a:pt x="864981" y="920439"/>
                </a:lnTo>
                <a:lnTo>
                  <a:pt x="899856" y="645377"/>
                </a:lnTo>
                <a:lnTo>
                  <a:pt x="899777" y="630692"/>
                </a:lnTo>
                <a:lnTo>
                  <a:pt x="852313" y="630692"/>
                </a:lnTo>
                <a:lnTo>
                  <a:pt x="850038" y="650703"/>
                </a:lnTo>
                <a:lnTo>
                  <a:pt x="827971" y="835657"/>
                </a:lnTo>
                <a:lnTo>
                  <a:pt x="826510" y="835657"/>
                </a:lnTo>
                <a:lnTo>
                  <a:pt x="804085" y="650633"/>
                </a:lnTo>
                <a:lnTo>
                  <a:pt x="801472" y="630692"/>
                </a:lnTo>
                <a:close/>
                <a:moveTo>
                  <a:pt x="1297148" y="630404"/>
                </a:moveTo>
                <a:lnTo>
                  <a:pt x="1297069" y="645377"/>
                </a:lnTo>
                <a:lnTo>
                  <a:pt x="1331049" y="746881"/>
                </a:lnTo>
                <a:lnTo>
                  <a:pt x="1283029" y="919694"/>
                </a:lnTo>
                <a:lnTo>
                  <a:pt x="1335103" y="919694"/>
                </a:lnTo>
                <a:lnTo>
                  <a:pt x="1357081" y="826208"/>
                </a:lnTo>
                <a:lnTo>
                  <a:pt x="1379068" y="919694"/>
                </a:lnTo>
                <a:lnTo>
                  <a:pt x="1431132" y="919694"/>
                </a:lnTo>
                <a:lnTo>
                  <a:pt x="1383122" y="746881"/>
                </a:lnTo>
                <a:lnTo>
                  <a:pt x="1417123" y="645377"/>
                </a:lnTo>
                <a:lnTo>
                  <a:pt x="1417232" y="630404"/>
                </a:lnTo>
                <a:lnTo>
                  <a:pt x="1371637" y="630404"/>
                </a:lnTo>
                <a:lnTo>
                  <a:pt x="1368040" y="642466"/>
                </a:lnTo>
                <a:lnTo>
                  <a:pt x="1357081" y="671458"/>
                </a:lnTo>
                <a:lnTo>
                  <a:pt x="1346141" y="642515"/>
                </a:lnTo>
                <a:lnTo>
                  <a:pt x="1341710" y="630404"/>
                </a:lnTo>
                <a:close/>
                <a:moveTo>
                  <a:pt x="1061223" y="630404"/>
                </a:moveTo>
                <a:lnTo>
                  <a:pt x="1061223" y="678344"/>
                </a:lnTo>
                <a:lnTo>
                  <a:pt x="1102963" y="678344"/>
                </a:lnTo>
                <a:lnTo>
                  <a:pt x="1102963" y="919694"/>
                </a:lnTo>
                <a:lnTo>
                  <a:pt x="1155037" y="919694"/>
                </a:lnTo>
                <a:lnTo>
                  <a:pt x="1155037" y="678344"/>
                </a:lnTo>
                <a:lnTo>
                  <a:pt x="1196777" y="678344"/>
                </a:lnTo>
                <a:lnTo>
                  <a:pt x="1196777" y="630404"/>
                </a:lnTo>
                <a:close/>
                <a:moveTo>
                  <a:pt x="982005" y="626271"/>
                </a:moveTo>
                <a:cubicBezTo>
                  <a:pt x="934482" y="626271"/>
                  <a:pt x="912574" y="650653"/>
                  <a:pt x="912574" y="691568"/>
                </a:cubicBezTo>
                <a:lnTo>
                  <a:pt x="912574" y="858489"/>
                </a:lnTo>
                <a:cubicBezTo>
                  <a:pt x="912574" y="899405"/>
                  <a:pt x="934433" y="923787"/>
                  <a:pt x="982005" y="923787"/>
                </a:cubicBezTo>
                <a:cubicBezTo>
                  <a:pt x="1029578" y="923787"/>
                  <a:pt x="1051436" y="899405"/>
                  <a:pt x="1051436" y="858489"/>
                </a:cubicBezTo>
                <a:lnTo>
                  <a:pt x="1051436" y="691568"/>
                </a:lnTo>
                <a:cubicBezTo>
                  <a:pt x="1051446" y="650653"/>
                  <a:pt x="1029538" y="626271"/>
                  <a:pt x="982005" y="626271"/>
                </a:cubicBezTo>
                <a:close/>
                <a:moveTo>
                  <a:pt x="1357081" y="563218"/>
                </a:moveTo>
                <a:cubicBezTo>
                  <a:pt x="1342852" y="563218"/>
                  <a:pt x="1331317" y="574882"/>
                  <a:pt x="1331317" y="589270"/>
                </a:cubicBezTo>
                <a:cubicBezTo>
                  <a:pt x="1331317" y="603658"/>
                  <a:pt x="1342852" y="615321"/>
                  <a:pt x="1357081" y="615321"/>
                </a:cubicBezTo>
                <a:cubicBezTo>
                  <a:pt x="1371310" y="615321"/>
                  <a:pt x="1382844" y="603658"/>
                  <a:pt x="1382844" y="589270"/>
                </a:cubicBezTo>
                <a:cubicBezTo>
                  <a:pt x="1382844" y="574882"/>
                  <a:pt x="1371310" y="563218"/>
                  <a:pt x="1357081" y="563218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276225"/>
                </a:lnTo>
                <a:lnTo>
                  <a:pt x="6096000" y="515109"/>
                </a:lnTo>
                <a:lnTo>
                  <a:pt x="4643936" y="515109"/>
                </a:lnTo>
                <a:cubicBezTo>
                  <a:pt x="4421092" y="515109"/>
                  <a:pt x="4240441" y="695760"/>
                  <a:pt x="4240441" y="918604"/>
                </a:cubicBezTo>
                <a:lnTo>
                  <a:pt x="4240441" y="5667105"/>
                </a:lnTo>
                <a:cubicBezTo>
                  <a:pt x="4240441" y="5834238"/>
                  <a:pt x="4342058" y="5977638"/>
                  <a:pt x="4486878" y="6038892"/>
                </a:cubicBezTo>
                <a:lnTo>
                  <a:pt x="4487911" y="6039212"/>
                </a:lnTo>
                <a:lnTo>
                  <a:pt x="4550885" y="6091170"/>
                </a:lnTo>
                <a:cubicBezTo>
                  <a:pt x="4628867" y="6143854"/>
                  <a:pt x="4722875" y="6174616"/>
                  <a:pt x="4824068" y="6174616"/>
                </a:cubicBezTo>
                <a:lnTo>
                  <a:pt x="6096000" y="6174616"/>
                </a:lnTo>
                <a:lnTo>
                  <a:pt x="6096000" y="6178743"/>
                </a:lnTo>
                <a:lnTo>
                  <a:pt x="6096000" y="63383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180000" anchor="b" anchorCtr="0">
            <a:noAutofit/>
          </a:bodyPr>
          <a:lstStyle>
            <a:lvl1pPr algn="ctr">
              <a:defRPr sz="629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7B1690-9A49-4B3D-812D-F6A4EF2558AC}"/>
              </a:ext>
            </a:extLst>
          </p:cNvPr>
          <p:cNvSpPr/>
          <p:nvPr userDrawn="1"/>
        </p:nvSpPr>
        <p:spPr>
          <a:xfrm>
            <a:off x="3886200" y="0"/>
            <a:ext cx="3886200" cy="1005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E7125E-D6F5-4FA5-BF7B-8A9697908ACD}"/>
              </a:ext>
            </a:extLst>
          </p:cNvPr>
          <p:cNvSpPr>
            <a:spLocks/>
          </p:cNvSpPr>
          <p:nvPr userDrawn="1"/>
        </p:nvSpPr>
        <p:spPr>
          <a:xfrm>
            <a:off x="2763858" y="908051"/>
            <a:ext cx="4698859" cy="8148053"/>
          </a:xfrm>
          <a:prstGeom prst="roundRect">
            <a:avLst>
              <a:gd name="adj" fmla="val 879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2B421D-E662-4BB1-9234-5991C6B7A48F}"/>
              </a:ext>
            </a:extLst>
          </p:cNvPr>
          <p:cNvSpPr/>
          <p:nvPr userDrawn="1"/>
        </p:nvSpPr>
        <p:spPr>
          <a:xfrm>
            <a:off x="2703281" y="755494"/>
            <a:ext cx="4698859" cy="8148053"/>
          </a:xfrm>
          <a:prstGeom prst="roundRect">
            <a:avLst>
              <a:gd name="adj" fmla="val 726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084332" y="9296173"/>
            <a:ext cx="1378386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1CD2B-EA35-40FF-B238-F97C273EC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51308" y="7647228"/>
            <a:ext cx="3291284" cy="5904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57" b="0" spc="-28" baseline="0">
                <a:solidFill>
                  <a:schemeClr val="accent2"/>
                </a:solidFill>
                <a:latin typeface="+mn-lt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05677" indent="0" algn="ctr">
              <a:buNone/>
              <a:defRPr sz="914"/>
            </a:lvl6pPr>
            <a:lvl7pPr marL="1566813" indent="0" algn="ctr">
              <a:buNone/>
              <a:defRPr sz="914"/>
            </a:lvl7pPr>
            <a:lvl8pPr marL="1827948" indent="0" algn="ctr">
              <a:buNone/>
              <a:defRPr sz="914"/>
            </a:lvl8pPr>
            <a:lvl9pPr marL="2089084" indent="0" algn="ctr">
              <a:buNone/>
              <a:defRPr sz="914"/>
            </a:lvl9pPr>
          </a:lstStyle>
          <a:p>
            <a:pPr lvl="0"/>
            <a:r>
              <a:rPr lang="en-GB" dirty="0"/>
              <a:t>Speaker / Company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40700" y="3263546"/>
            <a:ext cx="3786750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085" b="1" cap="none" spc="-85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Use this slide layout to emphasize a quote. Be sure to include the source below.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19B22F8-7FB4-4D92-AE11-82042E7896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042618" y="1343314"/>
            <a:ext cx="745727" cy="171565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D015914-943B-4669-BB23-C31597B570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042618" y="1345840"/>
            <a:ext cx="745727" cy="171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2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1.48148E-6 L -0.00573 -0.0113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1.48148E-6 L -0.00573 -0.0113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 / Quote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0BB1021B-C864-4C31-A4D2-A1FEB950E5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886200" cy="10058400"/>
          </a:xfrm>
          <a:custGeom>
            <a:avLst/>
            <a:gdLst>
              <a:gd name="connsiteX0" fmla="*/ 982005 w 6096000"/>
              <a:gd name="connsiteY0" fmla="*/ 674210 h 6858000"/>
              <a:gd name="connsiteX1" fmla="*/ 999363 w 6096000"/>
              <a:gd name="connsiteY1" fmla="*/ 689502 h 6858000"/>
              <a:gd name="connsiteX2" fmla="*/ 999363 w 6096000"/>
              <a:gd name="connsiteY2" fmla="*/ 860596 h 6858000"/>
              <a:gd name="connsiteX3" fmla="*/ 982005 w 6096000"/>
              <a:gd name="connsiteY3" fmla="*/ 875887 h 6858000"/>
              <a:gd name="connsiteX4" fmla="*/ 964647 w 6096000"/>
              <a:gd name="connsiteY4" fmla="*/ 860596 h 6858000"/>
              <a:gd name="connsiteX5" fmla="*/ 964647 w 6096000"/>
              <a:gd name="connsiteY5" fmla="*/ 689502 h 6858000"/>
              <a:gd name="connsiteX6" fmla="*/ 982005 w 6096000"/>
              <a:gd name="connsiteY6" fmla="*/ 674210 h 6858000"/>
              <a:gd name="connsiteX7" fmla="*/ 1215168 w 6096000"/>
              <a:gd name="connsiteY7" fmla="*/ 631020 h 6858000"/>
              <a:gd name="connsiteX8" fmla="*/ 1215168 w 6096000"/>
              <a:gd name="connsiteY8" fmla="*/ 920310 h 6858000"/>
              <a:gd name="connsiteX9" fmla="*/ 1267241 w 6096000"/>
              <a:gd name="connsiteY9" fmla="*/ 920310 h 6858000"/>
              <a:gd name="connsiteX10" fmla="*/ 1267241 w 6096000"/>
              <a:gd name="connsiteY10" fmla="*/ 631020 h 6858000"/>
              <a:gd name="connsiteX11" fmla="*/ 622300 w 6096000"/>
              <a:gd name="connsiteY11" fmla="*/ 630930 h 6858000"/>
              <a:gd name="connsiteX12" fmla="*/ 622300 w 6096000"/>
              <a:gd name="connsiteY12" fmla="*/ 920220 h 6858000"/>
              <a:gd name="connsiteX13" fmla="*/ 743775 w 6096000"/>
              <a:gd name="connsiteY13" fmla="*/ 920220 h 6858000"/>
              <a:gd name="connsiteX14" fmla="*/ 738012 w 6096000"/>
              <a:gd name="connsiteY14" fmla="*/ 872280 h 6858000"/>
              <a:gd name="connsiteX15" fmla="*/ 674374 w 6096000"/>
              <a:gd name="connsiteY15" fmla="*/ 872280 h 6858000"/>
              <a:gd name="connsiteX16" fmla="*/ 674374 w 6096000"/>
              <a:gd name="connsiteY16" fmla="*/ 790866 h 6858000"/>
              <a:gd name="connsiteX17" fmla="*/ 724529 w 6096000"/>
              <a:gd name="connsiteY17" fmla="*/ 790866 h 6858000"/>
              <a:gd name="connsiteX18" fmla="*/ 718170 w 6096000"/>
              <a:gd name="connsiteY18" fmla="*/ 742926 h 6858000"/>
              <a:gd name="connsiteX19" fmla="*/ 674374 w 6096000"/>
              <a:gd name="connsiteY19" fmla="*/ 742926 h 6858000"/>
              <a:gd name="connsiteX20" fmla="*/ 674374 w 6096000"/>
              <a:gd name="connsiteY20" fmla="*/ 678870 h 6858000"/>
              <a:gd name="connsiteX21" fmla="*/ 736363 w 6096000"/>
              <a:gd name="connsiteY21" fmla="*/ 678870 h 6858000"/>
              <a:gd name="connsiteX22" fmla="*/ 731097 w 6096000"/>
              <a:gd name="connsiteY22" fmla="*/ 630930 h 6858000"/>
              <a:gd name="connsiteX23" fmla="*/ 754684 w 6096000"/>
              <a:gd name="connsiteY23" fmla="*/ 630692 h 6858000"/>
              <a:gd name="connsiteX24" fmla="*/ 754486 w 6096000"/>
              <a:gd name="connsiteY24" fmla="*/ 645377 h 6858000"/>
              <a:gd name="connsiteX25" fmla="*/ 789459 w 6096000"/>
              <a:gd name="connsiteY25" fmla="*/ 920439 h 6858000"/>
              <a:gd name="connsiteX26" fmla="*/ 864981 w 6096000"/>
              <a:gd name="connsiteY26" fmla="*/ 920439 h 6858000"/>
              <a:gd name="connsiteX27" fmla="*/ 899856 w 6096000"/>
              <a:gd name="connsiteY27" fmla="*/ 645377 h 6858000"/>
              <a:gd name="connsiteX28" fmla="*/ 899777 w 6096000"/>
              <a:gd name="connsiteY28" fmla="*/ 630692 h 6858000"/>
              <a:gd name="connsiteX29" fmla="*/ 852313 w 6096000"/>
              <a:gd name="connsiteY29" fmla="*/ 630692 h 6858000"/>
              <a:gd name="connsiteX30" fmla="*/ 850038 w 6096000"/>
              <a:gd name="connsiteY30" fmla="*/ 650703 h 6858000"/>
              <a:gd name="connsiteX31" fmla="*/ 827971 w 6096000"/>
              <a:gd name="connsiteY31" fmla="*/ 835657 h 6858000"/>
              <a:gd name="connsiteX32" fmla="*/ 826510 w 6096000"/>
              <a:gd name="connsiteY32" fmla="*/ 835657 h 6858000"/>
              <a:gd name="connsiteX33" fmla="*/ 804085 w 6096000"/>
              <a:gd name="connsiteY33" fmla="*/ 650633 h 6858000"/>
              <a:gd name="connsiteX34" fmla="*/ 801472 w 6096000"/>
              <a:gd name="connsiteY34" fmla="*/ 630692 h 6858000"/>
              <a:gd name="connsiteX35" fmla="*/ 1297148 w 6096000"/>
              <a:gd name="connsiteY35" fmla="*/ 630404 h 6858000"/>
              <a:gd name="connsiteX36" fmla="*/ 1297069 w 6096000"/>
              <a:gd name="connsiteY36" fmla="*/ 645377 h 6858000"/>
              <a:gd name="connsiteX37" fmla="*/ 1331049 w 6096000"/>
              <a:gd name="connsiteY37" fmla="*/ 746881 h 6858000"/>
              <a:gd name="connsiteX38" fmla="*/ 1283029 w 6096000"/>
              <a:gd name="connsiteY38" fmla="*/ 919694 h 6858000"/>
              <a:gd name="connsiteX39" fmla="*/ 1335103 w 6096000"/>
              <a:gd name="connsiteY39" fmla="*/ 919694 h 6858000"/>
              <a:gd name="connsiteX40" fmla="*/ 1357081 w 6096000"/>
              <a:gd name="connsiteY40" fmla="*/ 826208 h 6858000"/>
              <a:gd name="connsiteX41" fmla="*/ 1379068 w 6096000"/>
              <a:gd name="connsiteY41" fmla="*/ 919694 h 6858000"/>
              <a:gd name="connsiteX42" fmla="*/ 1431132 w 6096000"/>
              <a:gd name="connsiteY42" fmla="*/ 919694 h 6858000"/>
              <a:gd name="connsiteX43" fmla="*/ 1383122 w 6096000"/>
              <a:gd name="connsiteY43" fmla="*/ 746881 h 6858000"/>
              <a:gd name="connsiteX44" fmla="*/ 1417123 w 6096000"/>
              <a:gd name="connsiteY44" fmla="*/ 645377 h 6858000"/>
              <a:gd name="connsiteX45" fmla="*/ 1417232 w 6096000"/>
              <a:gd name="connsiteY45" fmla="*/ 630404 h 6858000"/>
              <a:gd name="connsiteX46" fmla="*/ 1371637 w 6096000"/>
              <a:gd name="connsiteY46" fmla="*/ 630404 h 6858000"/>
              <a:gd name="connsiteX47" fmla="*/ 1368040 w 6096000"/>
              <a:gd name="connsiteY47" fmla="*/ 642466 h 6858000"/>
              <a:gd name="connsiteX48" fmla="*/ 1357081 w 6096000"/>
              <a:gd name="connsiteY48" fmla="*/ 671458 h 6858000"/>
              <a:gd name="connsiteX49" fmla="*/ 1346141 w 6096000"/>
              <a:gd name="connsiteY49" fmla="*/ 642515 h 6858000"/>
              <a:gd name="connsiteX50" fmla="*/ 1341710 w 6096000"/>
              <a:gd name="connsiteY50" fmla="*/ 630404 h 6858000"/>
              <a:gd name="connsiteX51" fmla="*/ 1061223 w 6096000"/>
              <a:gd name="connsiteY51" fmla="*/ 630404 h 6858000"/>
              <a:gd name="connsiteX52" fmla="*/ 1061223 w 6096000"/>
              <a:gd name="connsiteY52" fmla="*/ 678344 h 6858000"/>
              <a:gd name="connsiteX53" fmla="*/ 1102963 w 6096000"/>
              <a:gd name="connsiteY53" fmla="*/ 678344 h 6858000"/>
              <a:gd name="connsiteX54" fmla="*/ 1102963 w 6096000"/>
              <a:gd name="connsiteY54" fmla="*/ 919694 h 6858000"/>
              <a:gd name="connsiteX55" fmla="*/ 1155037 w 6096000"/>
              <a:gd name="connsiteY55" fmla="*/ 919694 h 6858000"/>
              <a:gd name="connsiteX56" fmla="*/ 1155037 w 6096000"/>
              <a:gd name="connsiteY56" fmla="*/ 678344 h 6858000"/>
              <a:gd name="connsiteX57" fmla="*/ 1196777 w 6096000"/>
              <a:gd name="connsiteY57" fmla="*/ 678344 h 6858000"/>
              <a:gd name="connsiteX58" fmla="*/ 1196777 w 6096000"/>
              <a:gd name="connsiteY58" fmla="*/ 630404 h 6858000"/>
              <a:gd name="connsiteX59" fmla="*/ 982005 w 6096000"/>
              <a:gd name="connsiteY59" fmla="*/ 626271 h 6858000"/>
              <a:gd name="connsiteX60" fmla="*/ 912574 w 6096000"/>
              <a:gd name="connsiteY60" fmla="*/ 691568 h 6858000"/>
              <a:gd name="connsiteX61" fmla="*/ 912574 w 6096000"/>
              <a:gd name="connsiteY61" fmla="*/ 858489 h 6858000"/>
              <a:gd name="connsiteX62" fmla="*/ 982005 w 6096000"/>
              <a:gd name="connsiteY62" fmla="*/ 923787 h 6858000"/>
              <a:gd name="connsiteX63" fmla="*/ 1051436 w 6096000"/>
              <a:gd name="connsiteY63" fmla="*/ 858489 h 6858000"/>
              <a:gd name="connsiteX64" fmla="*/ 1051436 w 6096000"/>
              <a:gd name="connsiteY64" fmla="*/ 691568 h 6858000"/>
              <a:gd name="connsiteX65" fmla="*/ 982005 w 6096000"/>
              <a:gd name="connsiteY65" fmla="*/ 626271 h 6858000"/>
              <a:gd name="connsiteX66" fmla="*/ 1357081 w 6096000"/>
              <a:gd name="connsiteY66" fmla="*/ 563218 h 6858000"/>
              <a:gd name="connsiteX67" fmla="*/ 1331317 w 6096000"/>
              <a:gd name="connsiteY67" fmla="*/ 589270 h 6858000"/>
              <a:gd name="connsiteX68" fmla="*/ 1357081 w 6096000"/>
              <a:gd name="connsiteY68" fmla="*/ 615321 h 6858000"/>
              <a:gd name="connsiteX69" fmla="*/ 1382844 w 6096000"/>
              <a:gd name="connsiteY69" fmla="*/ 589270 h 6858000"/>
              <a:gd name="connsiteX70" fmla="*/ 1357081 w 6096000"/>
              <a:gd name="connsiteY70" fmla="*/ 563218 h 6858000"/>
              <a:gd name="connsiteX71" fmla="*/ 0 w 6096000"/>
              <a:gd name="connsiteY71" fmla="*/ 0 h 6858000"/>
              <a:gd name="connsiteX72" fmla="*/ 6096000 w 6096000"/>
              <a:gd name="connsiteY72" fmla="*/ 0 h 6858000"/>
              <a:gd name="connsiteX73" fmla="*/ 6096000 w 6096000"/>
              <a:gd name="connsiteY73" fmla="*/ 276225 h 6858000"/>
              <a:gd name="connsiteX74" fmla="*/ 6096000 w 6096000"/>
              <a:gd name="connsiteY74" fmla="*/ 515109 h 6858000"/>
              <a:gd name="connsiteX75" fmla="*/ 4643936 w 6096000"/>
              <a:gd name="connsiteY75" fmla="*/ 515109 h 6858000"/>
              <a:gd name="connsiteX76" fmla="*/ 4240441 w 6096000"/>
              <a:gd name="connsiteY76" fmla="*/ 918604 h 6858000"/>
              <a:gd name="connsiteX77" fmla="*/ 4240441 w 6096000"/>
              <a:gd name="connsiteY77" fmla="*/ 5667105 h 6858000"/>
              <a:gd name="connsiteX78" fmla="*/ 4486878 w 6096000"/>
              <a:gd name="connsiteY78" fmla="*/ 6038892 h 6858000"/>
              <a:gd name="connsiteX79" fmla="*/ 4487911 w 6096000"/>
              <a:gd name="connsiteY79" fmla="*/ 6039212 h 6858000"/>
              <a:gd name="connsiteX80" fmla="*/ 4550885 w 6096000"/>
              <a:gd name="connsiteY80" fmla="*/ 6091170 h 6858000"/>
              <a:gd name="connsiteX81" fmla="*/ 4824068 w 6096000"/>
              <a:gd name="connsiteY81" fmla="*/ 6174616 h 6858000"/>
              <a:gd name="connsiteX82" fmla="*/ 6096000 w 6096000"/>
              <a:gd name="connsiteY82" fmla="*/ 6174616 h 6858000"/>
              <a:gd name="connsiteX83" fmla="*/ 6096000 w 6096000"/>
              <a:gd name="connsiteY83" fmla="*/ 6178743 h 6858000"/>
              <a:gd name="connsiteX84" fmla="*/ 6096000 w 6096000"/>
              <a:gd name="connsiteY84" fmla="*/ 6338300 h 6858000"/>
              <a:gd name="connsiteX85" fmla="*/ 6096000 w 6096000"/>
              <a:gd name="connsiteY85" fmla="*/ 6858000 h 6858000"/>
              <a:gd name="connsiteX86" fmla="*/ 0 w 6096000"/>
              <a:gd name="connsiteY8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096000" h="6858000">
                <a:moveTo>
                  <a:pt x="982005" y="674210"/>
                </a:moveTo>
                <a:cubicBezTo>
                  <a:pt x="993988" y="674210"/>
                  <a:pt x="999363" y="679576"/>
                  <a:pt x="999363" y="689502"/>
                </a:cubicBezTo>
                <a:lnTo>
                  <a:pt x="999363" y="860596"/>
                </a:lnTo>
                <a:cubicBezTo>
                  <a:pt x="999363" y="870532"/>
                  <a:pt x="993988" y="875887"/>
                  <a:pt x="982005" y="875887"/>
                </a:cubicBezTo>
                <a:cubicBezTo>
                  <a:pt x="970023" y="875887"/>
                  <a:pt x="964647" y="870512"/>
                  <a:pt x="964647" y="860596"/>
                </a:cubicBezTo>
                <a:lnTo>
                  <a:pt x="964647" y="689502"/>
                </a:lnTo>
                <a:cubicBezTo>
                  <a:pt x="964647" y="679566"/>
                  <a:pt x="970023" y="674210"/>
                  <a:pt x="982005" y="674210"/>
                </a:cubicBezTo>
                <a:close/>
                <a:moveTo>
                  <a:pt x="1215168" y="631020"/>
                </a:moveTo>
                <a:lnTo>
                  <a:pt x="1215168" y="920310"/>
                </a:lnTo>
                <a:lnTo>
                  <a:pt x="1267241" y="920310"/>
                </a:lnTo>
                <a:lnTo>
                  <a:pt x="1267241" y="631020"/>
                </a:lnTo>
                <a:close/>
                <a:moveTo>
                  <a:pt x="622300" y="630930"/>
                </a:moveTo>
                <a:lnTo>
                  <a:pt x="622300" y="920220"/>
                </a:lnTo>
                <a:lnTo>
                  <a:pt x="743775" y="920220"/>
                </a:lnTo>
                <a:lnTo>
                  <a:pt x="738012" y="872280"/>
                </a:lnTo>
                <a:lnTo>
                  <a:pt x="674374" y="872280"/>
                </a:lnTo>
                <a:lnTo>
                  <a:pt x="674374" y="790866"/>
                </a:lnTo>
                <a:lnTo>
                  <a:pt x="724529" y="790866"/>
                </a:lnTo>
                <a:lnTo>
                  <a:pt x="718170" y="742926"/>
                </a:lnTo>
                <a:lnTo>
                  <a:pt x="674374" y="742926"/>
                </a:lnTo>
                <a:lnTo>
                  <a:pt x="674374" y="678870"/>
                </a:lnTo>
                <a:lnTo>
                  <a:pt x="736363" y="678870"/>
                </a:lnTo>
                <a:lnTo>
                  <a:pt x="731097" y="630930"/>
                </a:lnTo>
                <a:close/>
                <a:moveTo>
                  <a:pt x="754684" y="630692"/>
                </a:moveTo>
                <a:lnTo>
                  <a:pt x="754486" y="645377"/>
                </a:lnTo>
                <a:lnTo>
                  <a:pt x="789459" y="920439"/>
                </a:lnTo>
                <a:lnTo>
                  <a:pt x="864981" y="920439"/>
                </a:lnTo>
                <a:lnTo>
                  <a:pt x="899856" y="645377"/>
                </a:lnTo>
                <a:lnTo>
                  <a:pt x="899777" y="630692"/>
                </a:lnTo>
                <a:lnTo>
                  <a:pt x="852313" y="630692"/>
                </a:lnTo>
                <a:lnTo>
                  <a:pt x="850038" y="650703"/>
                </a:lnTo>
                <a:lnTo>
                  <a:pt x="827971" y="835657"/>
                </a:lnTo>
                <a:lnTo>
                  <a:pt x="826510" y="835657"/>
                </a:lnTo>
                <a:lnTo>
                  <a:pt x="804085" y="650633"/>
                </a:lnTo>
                <a:lnTo>
                  <a:pt x="801472" y="630692"/>
                </a:lnTo>
                <a:close/>
                <a:moveTo>
                  <a:pt x="1297148" y="630404"/>
                </a:moveTo>
                <a:lnTo>
                  <a:pt x="1297069" y="645377"/>
                </a:lnTo>
                <a:lnTo>
                  <a:pt x="1331049" y="746881"/>
                </a:lnTo>
                <a:lnTo>
                  <a:pt x="1283029" y="919694"/>
                </a:lnTo>
                <a:lnTo>
                  <a:pt x="1335103" y="919694"/>
                </a:lnTo>
                <a:lnTo>
                  <a:pt x="1357081" y="826208"/>
                </a:lnTo>
                <a:lnTo>
                  <a:pt x="1379068" y="919694"/>
                </a:lnTo>
                <a:lnTo>
                  <a:pt x="1431132" y="919694"/>
                </a:lnTo>
                <a:lnTo>
                  <a:pt x="1383122" y="746881"/>
                </a:lnTo>
                <a:lnTo>
                  <a:pt x="1417123" y="645377"/>
                </a:lnTo>
                <a:lnTo>
                  <a:pt x="1417232" y="630404"/>
                </a:lnTo>
                <a:lnTo>
                  <a:pt x="1371637" y="630404"/>
                </a:lnTo>
                <a:lnTo>
                  <a:pt x="1368040" y="642466"/>
                </a:lnTo>
                <a:lnTo>
                  <a:pt x="1357081" y="671458"/>
                </a:lnTo>
                <a:lnTo>
                  <a:pt x="1346141" y="642515"/>
                </a:lnTo>
                <a:lnTo>
                  <a:pt x="1341710" y="630404"/>
                </a:lnTo>
                <a:close/>
                <a:moveTo>
                  <a:pt x="1061223" y="630404"/>
                </a:moveTo>
                <a:lnTo>
                  <a:pt x="1061223" y="678344"/>
                </a:lnTo>
                <a:lnTo>
                  <a:pt x="1102963" y="678344"/>
                </a:lnTo>
                <a:lnTo>
                  <a:pt x="1102963" y="919694"/>
                </a:lnTo>
                <a:lnTo>
                  <a:pt x="1155037" y="919694"/>
                </a:lnTo>
                <a:lnTo>
                  <a:pt x="1155037" y="678344"/>
                </a:lnTo>
                <a:lnTo>
                  <a:pt x="1196777" y="678344"/>
                </a:lnTo>
                <a:lnTo>
                  <a:pt x="1196777" y="630404"/>
                </a:lnTo>
                <a:close/>
                <a:moveTo>
                  <a:pt x="982005" y="626271"/>
                </a:moveTo>
                <a:cubicBezTo>
                  <a:pt x="934482" y="626271"/>
                  <a:pt x="912574" y="650653"/>
                  <a:pt x="912574" y="691568"/>
                </a:cubicBezTo>
                <a:lnTo>
                  <a:pt x="912574" y="858489"/>
                </a:lnTo>
                <a:cubicBezTo>
                  <a:pt x="912574" y="899405"/>
                  <a:pt x="934433" y="923787"/>
                  <a:pt x="982005" y="923787"/>
                </a:cubicBezTo>
                <a:cubicBezTo>
                  <a:pt x="1029578" y="923787"/>
                  <a:pt x="1051436" y="899405"/>
                  <a:pt x="1051436" y="858489"/>
                </a:cubicBezTo>
                <a:lnTo>
                  <a:pt x="1051436" y="691568"/>
                </a:lnTo>
                <a:cubicBezTo>
                  <a:pt x="1051446" y="650653"/>
                  <a:pt x="1029538" y="626271"/>
                  <a:pt x="982005" y="626271"/>
                </a:cubicBezTo>
                <a:close/>
                <a:moveTo>
                  <a:pt x="1357081" y="563218"/>
                </a:moveTo>
                <a:cubicBezTo>
                  <a:pt x="1342852" y="563218"/>
                  <a:pt x="1331317" y="574882"/>
                  <a:pt x="1331317" y="589270"/>
                </a:cubicBezTo>
                <a:cubicBezTo>
                  <a:pt x="1331317" y="603658"/>
                  <a:pt x="1342852" y="615321"/>
                  <a:pt x="1357081" y="615321"/>
                </a:cubicBezTo>
                <a:cubicBezTo>
                  <a:pt x="1371310" y="615321"/>
                  <a:pt x="1382844" y="603658"/>
                  <a:pt x="1382844" y="589270"/>
                </a:cubicBezTo>
                <a:cubicBezTo>
                  <a:pt x="1382844" y="574882"/>
                  <a:pt x="1371310" y="563218"/>
                  <a:pt x="1357081" y="563218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276225"/>
                </a:lnTo>
                <a:lnTo>
                  <a:pt x="6096000" y="515109"/>
                </a:lnTo>
                <a:lnTo>
                  <a:pt x="4643936" y="515109"/>
                </a:lnTo>
                <a:cubicBezTo>
                  <a:pt x="4421092" y="515109"/>
                  <a:pt x="4240441" y="695760"/>
                  <a:pt x="4240441" y="918604"/>
                </a:cubicBezTo>
                <a:lnTo>
                  <a:pt x="4240441" y="5667105"/>
                </a:lnTo>
                <a:cubicBezTo>
                  <a:pt x="4240441" y="5834238"/>
                  <a:pt x="4342058" y="5977638"/>
                  <a:pt x="4486878" y="6038892"/>
                </a:cubicBezTo>
                <a:lnTo>
                  <a:pt x="4487911" y="6039212"/>
                </a:lnTo>
                <a:lnTo>
                  <a:pt x="4550885" y="6091170"/>
                </a:lnTo>
                <a:cubicBezTo>
                  <a:pt x="4628867" y="6143854"/>
                  <a:pt x="4722875" y="6174616"/>
                  <a:pt x="4824068" y="6174616"/>
                </a:cubicBezTo>
                <a:lnTo>
                  <a:pt x="6096000" y="6174616"/>
                </a:lnTo>
                <a:lnTo>
                  <a:pt x="6096000" y="6178743"/>
                </a:lnTo>
                <a:lnTo>
                  <a:pt x="6096000" y="63383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180000" anchor="b" anchorCtr="0">
            <a:noAutofit/>
          </a:bodyPr>
          <a:lstStyle>
            <a:lvl1pPr algn="ctr">
              <a:defRPr sz="629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7B1690-9A49-4B3D-812D-F6A4EF2558AC}"/>
              </a:ext>
            </a:extLst>
          </p:cNvPr>
          <p:cNvSpPr/>
          <p:nvPr userDrawn="1"/>
        </p:nvSpPr>
        <p:spPr>
          <a:xfrm>
            <a:off x="3886200" y="0"/>
            <a:ext cx="3886200" cy="1005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E7125E-D6F5-4FA5-BF7B-8A9697908ACD}"/>
              </a:ext>
            </a:extLst>
          </p:cNvPr>
          <p:cNvSpPr>
            <a:spLocks/>
          </p:cNvSpPr>
          <p:nvPr userDrawn="1"/>
        </p:nvSpPr>
        <p:spPr>
          <a:xfrm>
            <a:off x="2763858" y="908051"/>
            <a:ext cx="4698859" cy="8148053"/>
          </a:xfrm>
          <a:prstGeom prst="roundRect">
            <a:avLst>
              <a:gd name="adj" fmla="val 879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2B421D-E662-4BB1-9234-5991C6B7A48F}"/>
              </a:ext>
            </a:extLst>
          </p:cNvPr>
          <p:cNvSpPr/>
          <p:nvPr userDrawn="1"/>
        </p:nvSpPr>
        <p:spPr>
          <a:xfrm>
            <a:off x="2703281" y="755494"/>
            <a:ext cx="4698859" cy="8148053"/>
          </a:xfrm>
          <a:prstGeom prst="roundRect">
            <a:avLst>
              <a:gd name="adj" fmla="val 726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084332" y="9296173"/>
            <a:ext cx="1378386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1CD2B-EA35-40FF-B238-F97C273EC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51308" y="7647228"/>
            <a:ext cx="3291284" cy="5904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57" b="0" spc="-28" baseline="0">
                <a:solidFill>
                  <a:schemeClr val="accent3"/>
                </a:solidFill>
                <a:latin typeface="+mn-lt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305677" indent="0" algn="ctr">
              <a:buNone/>
              <a:defRPr sz="914"/>
            </a:lvl6pPr>
            <a:lvl7pPr marL="1566813" indent="0" algn="ctr">
              <a:buNone/>
              <a:defRPr sz="914"/>
            </a:lvl7pPr>
            <a:lvl8pPr marL="1827948" indent="0" algn="ctr">
              <a:buNone/>
              <a:defRPr sz="914"/>
            </a:lvl8pPr>
            <a:lvl9pPr marL="2089084" indent="0" algn="ctr">
              <a:buNone/>
              <a:defRPr sz="914"/>
            </a:lvl9pPr>
          </a:lstStyle>
          <a:p>
            <a:pPr lvl="0"/>
            <a:r>
              <a:rPr lang="en-GB" dirty="0"/>
              <a:t>Speaker / Company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40700" y="3263546"/>
            <a:ext cx="3786750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085" b="1" cap="none" spc="-85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Use this slide layout to emphasize a quote. Be sure to include the source below.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19B22F8-7FB4-4D92-AE11-82042E7896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042618" y="1343314"/>
            <a:ext cx="745727" cy="171565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D015914-943B-4669-BB23-C31597B570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042618" y="1345840"/>
            <a:ext cx="745727" cy="171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1.48148E-6 L -0.00573 -0.0113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1.48148E-6 L -0.00573 -0.0113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mage / Quote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0BB1021B-C864-4C31-A4D2-A1FEB950E5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886200" cy="10058400"/>
          </a:xfrm>
          <a:custGeom>
            <a:avLst/>
            <a:gdLst>
              <a:gd name="connsiteX0" fmla="*/ 982005 w 6096000"/>
              <a:gd name="connsiteY0" fmla="*/ 674210 h 6858000"/>
              <a:gd name="connsiteX1" fmla="*/ 999363 w 6096000"/>
              <a:gd name="connsiteY1" fmla="*/ 689502 h 6858000"/>
              <a:gd name="connsiteX2" fmla="*/ 999363 w 6096000"/>
              <a:gd name="connsiteY2" fmla="*/ 860596 h 6858000"/>
              <a:gd name="connsiteX3" fmla="*/ 982005 w 6096000"/>
              <a:gd name="connsiteY3" fmla="*/ 875887 h 6858000"/>
              <a:gd name="connsiteX4" fmla="*/ 964647 w 6096000"/>
              <a:gd name="connsiteY4" fmla="*/ 860596 h 6858000"/>
              <a:gd name="connsiteX5" fmla="*/ 964647 w 6096000"/>
              <a:gd name="connsiteY5" fmla="*/ 689502 h 6858000"/>
              <a:gd name="connsiteX6" fmla="*/ 982005 w 6096000"/>
              <a:gd name="connsiteY6" fmla="*/ 674210 h 6858000"/>
              <a:gd name="connsiteX7" fmla="*/ 1215168 w 6096000"/>
              <a:gd name="connsiteY7" fmla="*/ 631020 h 6858000"/>
              <a:gd name="connsiteX8" fmla="*/ 1215168 w 6096000"/>
              <a:gd name="connsiteY8" fmla="*/ 920310 h 6858000"/>
              <a:gd name="connsiteX9" fmla="*/ 1267241 w 6096000"/>
              <a:gd name="connsiteY9" fmla="*/ 920310 h 6858000"/>
              <a:gd name="connsiteX10" fmla="*/ 1267241 w 6096000"/>
              <a:gd name="connsiteY10" fmla="*/ 631020 h 6858000"/>
              <a:gd name="connsiteX11" fmla="*/ 622300 w 6096000"/>
              <a:gd name="connsiteY11" fmla="*/ 630930 h 6858000"/>
              <a:gd name="connsiteX12" fmla="*/ 622300 w 6096000"/>
              <a:gd name="connsiteY12" fmla="*/ 920220 h 6858000"/>
              <a:gd name="connsiteX13" fmla="*/ 743775 w 6096000"/>
              <a:gd name="connsiteY13" fmla="*/ 920220 h 6858000"/>
              <a:gd name="connsiteX14" fmla="*/ 738012 w 6096000"/>
              <a:gd name="connsiteY14" fmla="*/ 872280 h 6858000"/>
              <a:gd name="connsiteX15" fmla="*/ 674374 w 6096000"/>
              <a:gd name="connsiteY15" fmla="*/ 872280 h 6858000"/>
              <a:gd name="connsiteX16" fmla="*/ 674374 w 6096000"/>
              <a:gd name="connsiteY16" fmla="*/ 790866 h 6858000"/>
              <a:gd name="connsiteX17" fmla="*/ 724529 w 6096000"/>
              <a:gd name="connsiteY17" fmla="*/ 790866 h 6858000"/>
              <a:gd name="connsiteX18" fmla="*/ 718170 w 6096000"/>
              <a:gd name="connsiteY18" fmla="*/ 742926 h 6858000"/>
              <a:gd name="connsiteX19" fmla="*/ 674374 w 6096000"/>
              <a:gd name="connsiteY19" fmla="*/ 742926 h 6858000"/>
              <a:gd name="connsiteX20" fmla="*/ 674374 w 6096000"/>
              <a:gd name="connsiteY20" fmla="*/ 678870 h 6858000"/>
              <a:gd name="connsiteX21" fmla="*/ 736363 w 6096000"/>
              <a:gd name="connsiteY21" fmla="*/ 678870 h 6858000"/>
              <a:gd name="connsiteX22" fmla="*/ 731097 w 6096000"/>
              <a:gd name="connsiteY22" fmla="*/ 630930 h 6858000"/>
              <a:gd name="connsiteX23" fmla="*/ 754684 w 6096000"/>
              <a:gd name="connsiteY23" fmla="*/ 630692 h 6858000"/>
              <a:gd name="connsiteX24" fmla="*/ 754486 w 6096000"/>
              <a:gd name="connsiteY24" fmla="*/ 645377 h 6858000"/>
              <a:gd name="connsiteX25" fmla="*/ 789459 w 6096000"/>
              <a:gd name="connsiteY25" fmla="*/ 920439 h 6858000"/>
              <a:gd name="connsiteX26" fmla="*/ 864981 w 6096000"/>
              <a:gd name="connsiteY26" fmla="*/ 920439 h 6858000"/>
              <a:gd name="connsiteX27" fmla="*/ 899856 w 6096000"/>
              <a:gd name="connsiteY27" fmla="*/ 645377 h 6858000"/>
              <a:gd name="connsiteX28" fmla="*/ 899777 w 6096000"/>
              <a:gd name="connsiteY28" fmla="*/ 630692 h 6858000"/>
              <a:gd name="connsiteX29" fmla="*/ 852313 w 6096000"/>
              <a:gd name="connsiteY29" fmla="*/ 630692 h 6858000"/>
              <a:gd name="connsiteX30" fmla="*/ 850038 w 6096000"/>
              <a:gd name="connsiteY30" fmla="*/ 650703 h 6858000"/>
              <a:gd name="connsiteX31" fmla="*/ 827971 w 6096000"/>
              <a:gd name="connsiteY31" fmla="*/ 835657 h 6858000"/>
              <a:gd name="connsiteX32" fmla="*/ 826510 w 6096000"/>
              <a:gd name="connsiteY32" fmla="*/ 835657 h 6858000"/>
              <a:gd name="connsiteX33" fmla="*/ 804085 w 6096000"/>
              <a:gd name="connsiteY33" fmla="*/ 650633 h 6858000"/>
              <a:gd name="connsiteX34" fmla="*/ 801472 w 6096000"/>
              <a:gd name="connsiteY34" fmla="*/ 630692 h 6858000"/>
              <a:gd name="connsiteX35" fmla="*/ 1297148 w 6096000"/>
              <a:gd name="connsiteY35" fmla="*/ 630404 h 6858000"/>
              <a:gd name="connsiteX36" fmla="*/ 1297069 w 6096000"/>
              <a:gd name="connsiteY36" fmla="*/ 645377 h 6858000"/>
              <a:gd name="connsiteX37" fmla="*/ 1331049 w 6096000"/>
              <a:gd name="connsiteY37" fmla="*/ 746881 h 6858000"/>
              <a:gd name="connsiteX38" fmla="*/ 1283029 w 6096000"/>
              <a:gd name="connsiteY38" fmla="*/ 919694 h 6858000"/>
              <a:gd name="connsiteX39" fmla="*/ 1335103 w 6096000"/>
              <a:gd name="connsiteY39" fmla="*/ 919694 h 6858000"/>
              <a:gd name="connsiteX40" fmla="*/ 1357081 w 6096000"/>
              <a:gd name="connsiteY40" fmla="*/ 826208 h 6858000"/>
              <a:gd name="connsiteX41" fmla="*/ 1379068 w 6096000"/>
              <a:gd name="connsiteY41" fmla="*/ 919694 h 6858000"/>
              <a:gd name="connsiteX42" fmla="*/ 1431132 w 6096000"/>
              <a:gd name="connsiteY42" fmla="*/ 919694 h 6858000"/>
              <a:gd name="connsiteX43" fmla="*/ 1383122 w 6096000"/>
              <a:gd name="connsiteY43" fmla="*/ 746881 h 6858000"/>
              <a:gd name="connsiteX44" fmla="*/ 1417123 w 6096000"/>
              <a:gd name="connsiteY44" fmla="*/ 645377 h 6858000"/>
              <a:gd name="connsiteX45" fmla="*/ 1417232 w 6096000"/>
              <a:gd name="connsiteY45" fmla="*/ 630404 h 6858000"/>
              <a:gd name="connsiteX46" fmla="*/ 1371637 w 6096000"/>
              <a:gd name="connsiteY46" fmla="*/ 630404 h 6858000"/>
              <a:gd name="connsiteX47" fmla="*/ 1368040 w 6096000"/>
              <a:gd name="connsiteY47" fmla="*/ 642466 h 6858000"/>
              <a:gd name="connsiteX48" fmla="*/ 1357081 w 6096000"/>
              <a:gd name="connsiteY48" fmla="*/ 671458 h 6858000"/>
              <a:gd name="connsiteX49" fmla="*/ 1346141 w 6096000"/>
              <a:gd name="connsiteY49" fmla="*/ 642515 h 6858000"/>
              <a:gd name="connsiteX50" fmla="*/ 1341710 w 6096000"/>
              <a:gd name="connsiteY50" fmla="*/ 630404 h 6858000"/>
              <a:gd name="connsiteX51" fmla="*/ 1061223 w 6096000"/>
              <a:gd name="connsiteY51" fmla="*/ 630404 h 6858000"/>
              <a:gd name="connsiteX52" fmla="*/ 1061223 w 6096000"/>
              <a:gd name="connsiteY52" fmla="*/ 678344 h 6858000"/>
              <a:gd name="connsiteX53" fmla="*/ 1102963 w 6096000"/>
              <a:gd name="connsiteY53" fmla="*/ 678344 h 6858000"/>
              <a:gd name="connsiteX54" fmla="*/ 1102963 w 6096000"/>
              <a:gd name="connsiteY54" fmla="*/ 919694 h 6858000"/>
              <a:gd name="connsiteX55" fmla="*/ 1155037 w 6096000"/>
              <a:gd name="connsiteY55" fmla="*/ 919694 h 6858000"/>
              <a:gd name="connsiteX56" fmla="*/ 1155037 w 6096000"/>
              <a:gd name="connsiteY56" fmla="*/ 678344 h 6858000"/>
              <a:gd name="connsiteX57" fmla="*/ 1196777 w 6096000"/>
              <a:gd name="connsiteY57" fmla="*/ 678344 h 6858000"/>
              <a:gd name="connsiteX58" fmla="*/ 1196777 w 6096000"/>
              <a:gd name="connsiteY58" fmla="*/ 630404 h 6858000"/>
              <a:gd name="connsiteX59" fmla="*/ 982005 w 6096000"/>
              <a:gd name="connsiteY59" fmla="*/ 626271 h 6858000"/>
              <a:gd name="connsiteX60" fmla="*/ 912574 w 6096000"/>
              <a:gd name="connsiteY60" fmla="*/ 691568 h 6858000"/>
              <a:gd name="connsiteX61" fmla="*/ 912574 w 6096000"/>
              <a:gd name="connsiteY61" fmla="*/ 858489 h 6858000"/>
              <a:gd name="connsiteX62" fmla="*/ 982005 w 6096000"/>
              <a:gd name="connsiteY62" fmla="*/ 923787 h 6858000"/>
              <a:gd name="connsiteX63" fmla="*/ 1051436 w 6096000"/>
              <a:gd name="connsiteY63" fmla="*/ 858489 h 6858000"/>
              <a:gd name="connsiteX64" fmla="*/ 1051436 w 6096000"/>
              <a:gd name="connsiteY64" fmla="*/ 691568 h 6858000"/>
              <a:gd name="connsiteX65" fmla="*/ 982005 w 6096000"/>
              <a:gd name="connsiteY65" fmla="*/ 626271 h 6858000"/>
              <a:gd name="connsiteX66" fmla="*/ 1357081 w 6096000"/>
              <a:gd name="connsiteY66" fmla="*/ 563218 h 6858000"/>
              <a:gd name="connsiteX67" fmla="*/ 1331317 w 6096000"/>
              <a:gd name="connsiteY67" fmla="*/ 589270 h 6858000"/>
              <a:gd name="connsiteX68" fmla="*/ 1357081 w 6096000"/>
              <a:gd name="connsiteY68" fmla="*/ 615321 h 6858000"/>
              <a:gd name="connsiteX69" fmla="*/ 1382844 w 6096000"/>
              <a:gd name="connsiteY69" fmla="*/ 589270 h 6858000"/>
              <a:gd name="connsiteX70" fmla="*/ 1357081 w 6096000"/>
              <a:gd name="connsiteY70" fmla="*/ 563218 h 6858000"/>
              <a:gd name="connsiteX71" fmla="*/ 0 w 6096000"/>
              <a:gd name="connsiteY71" fmla="*/ 0 h 6858000"/>
              <a:gd name="connsiteX72" fmla="*/ 6096000 w 6096000"/>
              <a:gd name="connsiteY72" fmla="*/ 0 h 6858000"/>
              <a:gd name="connsiteX73" fmla="*/ 6096000 w 6096000"/>
              <a:gd name="connsiteY73" fmla="*/ 276225 h 6858000"/>
              <a:gd name="connsiteX74" fmla="*/ 6096000 w 6096000"/>
              <a:gd name="connsiteY74" fmla="*/ 515109 h 6858000"/>
              <a:gd name="connsiteX75" fmla="*/ 4643936 w 6096000"/>
              <a:gd name="connsiteY75" fmla="*/ 515109 h 6858000"/>
              <a:gd name="connsiteX76" fmla="*/ 4240441 w 6096000"/>
              <a:gd name="connsiteY76" fmla="*/ 918604 h 6858000"/>
              <a:gd name="connsiteX77" fmla="*/ 4240441 w 6096000"/>
              <a:gd name="connsiteY77" fmla="*/ 5667105 h 6858000"/>
              <a:gd name="connsiteX78" fmla="*/ 4486878 w 6096000"/>
              <a:gd name="connsiteY78" fmla="*/ 6038892 h 6858000"/>
              <a:gd name="connsiteX79" fmla="*/ 4487911 w 6096000"/>
              <a:gd name="connsiteY79" fmla="*/ 6039212 h 6858000"/>
              <a:gd name="connsiteX80" fmla="*/ 4550885 w 6096000"/>
              <a:gd name="connsiteY80" fmla="*/ 6091170 h 6858000"/>
              <a:gd name="connsiteX81" fmla="*/ 4824068 w 6096000"/>
              <a:gd name="connsiteY81" fmla="*/ 6174616 h 6858000"/>
              <a:gd name="connsiteX82" fmla="*/ 6096000 w 6096000"/>
              <a:gd name="connsiteY82" fmla="*/ 6174616 h 6858000"/>
              <a:gd name="connsiteX83" fmla="*/ 6096000 w 6096000"/>
              <a:gd name="connsiteY83" fmla="*/ 6178743 h 6858000"/>
              <a:gd name="connsiteX84" fmla="*/ 6096000 w 6096000"/>
              <a:gd name="connsiteY84" fmla="*/ 6338300 h 6858000"/>
              <a:gd name="connsiteX85" fmla="*/ 6096000 w 6096000"/>
              <a:gd name="connsiteY85" fmla="*/ 6858000 h 6858000"/>
              <a:gd name="connsiteX86" fmla="*/ 0 w 6096000"/>
              <a:gd name="connsiteY8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096000" h="6858000">
                <a:moveTo>
                  <a:pt x="982005" y="674210"/>
                </a:moveTo>
                <a:cubicBezTo>
                  <a:pt x="993988" y="674210"/>
                  <a:pt x="999363" y="679576"/>
                  <a:pt x="999363" y="689502"/>
                </a:cubicBezTo>
                <a:lnTo>
                  <a:pt x="999363" y="860596"/>
                </a:lnTo>
                <a:cubicBezTo>
                  <a:pt x="999363" y="870532"/>
                  <a:pt x="993988" y="875887"/>
                  <a:pt x="982005" y="875887"/>
                </a:cubicBezTo>
                <a:cubicBezTo>
                  <a:pt x="970023" y="875887"/>
                  <a:pt x="964647" y="870512"/>
                  <a:pt x="964647" y="860596"/>
                </a:cubicBezTo>
                <a:lnTo>
                  <a:pt x="964647" y="689502"/>
                </a:lnTo>
                <a:cubicBezTo>
                  <a:pt x="964647" y="679566"/>
                  <a:pt x="970023" y="674210"/>
                  <a:pt x="982005" y="674210"/>
                </a:cubicBezTo>
                <a:close/>
                <a:moveTo>
                  <a:pt x="1215168" y="631020"/>
                </a:moveTo>
                <a:lnTo>
                  <a:pt x="1215168" y="920310"/>
                </a:lnTo>
                <a:lnTo>
                  <a:pt x="1267241" y="920310"/>
                </a:lnTo>
                <a:lnTo>
                  <a:pt x="1267241" y="631020"/>
                </a:lnTo>
                <a:close/>
                <a:moveTo>
                  <a:pt x="622300" y="630930"/>
                </a:moveTo>
                <a:lnTo>
                  <a:pt x="622300" y="920220"/>
                </a:lnTo>
                <a:lnTo>
                  <a:pt x="743775" y="920220"/>
                </a:lnTo>
                <a:lnTo>
                  <a:pt x="738012" y="872280"/>
                </a:lnTo>
                <a:lnTo>
                  <a:pt x="674374" y="872280"/>
                </a:lnTo>
                <a:lnTo>
                  <a:pt x="674374" y="790866"/>
                </a:lnTo>
                <a:lnTo>
                  <a:pt x="724529" y="790866"/>
                </a:lnTo>
                <a:lnTo>
                  <a:pt x="718170" y="742926"/>
                </a:lnTo>
                <a:lnTo>
                  <a:pt x="674374" y="742926"/>
                </a:lnTo>
                <a:lnTo>
                  <a:pt x="674374" y="678870"/>
                </a:lnTo>
                <a:lnTo>
                  <a:pt x="736363" y="678870"/>
                </a:lnTo>
                <a:lnTo>
                  <a:pt x="731097" y="630930"/>
                </a:lnTo>
                <a:close/>
                <a:moveTo>
                  <a:pt x="754684" y="630692"/>
                </a:moveTo>
                <a:lnTo>
                  <a:pt x="754486" y="645377"/>
                </a:lnTo>
                <a:lnTo>
                  <a:pt x="789459" y="920439"/>
                </a:lnTo>
                <a:lnTo>
                  <a:pt x="864981" y="920439"/>
                </a:lnTo>
                <a:lnTo>
                  <a:pt x="899856" y="645377"/>
                </a:lnTo>
                <a:lnTo>
                  <a:pt x="899777" y="630692"/>
                </a:lnTo>
                <a:lnTo>
                  <a:pt x="852313" y="630692"/>
                </a:lnTo>
                <a:lnTo>
                  <a:pt x="850038" y="650703"/>
                </a:lnTo>
                <a:lnTo>
                  <a:pt x="827971" y="835657"/>
                </a:lnTo>
                <a:lnTo>
                  <a:pt x="826510" y="835657"/>
                </a:lnTo>
                <a:lnTo>
                  <a:pt x="804085" y="650633"/>
                </a:lnTo>
                <a:lnTo>
                  <a:pt x="801472" y="630692"/>
                </a:lnTo>
                <a:close/>
                <a:moveTo>
                  <a:pt x="1297148" y="630404"/>
                </a:moveTo>
                <a:lnTo>
                  <a:pt x="1297069" y="645377"/>
                </a:lnTo>
                <a:lnTo>
                  <a:pt x="1331049" y="746881"/>
                </a:lnTo>
                <a:lnTo>
                  <a:pt x="1283029" y="919694"/>
                </a:lnTo>
                <a:lnTo>
                  <a:pt x="1335103" y="919694"/>
                </a:lnTo>
                <a:lnTo>
                  <a:pt x="1357081" y="826208"/>
                </a:lnTo>
                <a:lnTo>
                  <a:pt x="1379068" y="919694"/>
                </a:lnTo>
                <a:lnTo>
                  <a:pt x="1431132" y="919694"/>
                </a:lnTo>
                <a:lnTo>
                  <a:pt x="1383122" y="746881"/>
                </a:lnTo>
                <a:lnTo>
                  <a:pt x="1417123" y="645377"/>
                </a:lnTo>
                <a:lnTo>
                  <a:pt x="1417232" y="630404"/>
                </a:lnTo>
                <a:lnTo>
                  <a:pt x="1371637" y="630404"/>
                </a:lnTo>
                <a:lnTo>
                  <a:pt x="1368040" y="642466"/>
                </a:lnTo>
                <a:lnTo>
                  <a:pt x="1357081" y="671458"/>
                </a:lnTo>
                <a:lnTo>
                  <a:pt x="1346141" y="642515"/>
                </a:lnTo>
                <a:lnTo>
                  <a:pt x="1341710" y="630404"/>
                </a:lnTo>
                <a:close/>
                <a:moveTo>
                  <a:pt x="1061223" y="630404"/>
                </a:moveTo>
                <a:lnTo>
                  <a:pt x="1061223" y="678344"/>
                </a:lnTo>
                <a:lnTo>
                  <a:pt x="1102963" y="678344"/>
                </a:lnTo>
                <a:lnTo>
                  <a:pt x="1102963" y="919694"/>
                </a:lnTo>
                <a:lnTo>
                  <a:pt x="1155037" y="919694"/>
                </a:lnTo>
                <a:lnTo>
                  <a:pt x="1155037" y="678344"/>
                </a:lnTo>
                <a:lnTo>
                  <a:pt x="1196777" y="678344"/>
                </a:lnTo>
                <a:lnTo>
                  <a:pt x="1196777" y="630404"/>
                </a:lnTo>
                <a:close/>
                <a:moveTo>
                  <a:pt x="982005" y="626271"/>
                </a:moveTo>
                <a:cubicBezTo>
                  <a:pt x="934482" y="626271"/>
                  <a:pt x="912574" y="650653"/>
                  <a:pt x="912574" y="691568"/>
                </a:cubicBezTo>
                <a:lnTo>
                  <a:pt x="912574" y="858489"/>
                </a:lnTo>
                <a:cubicBezTo>
                  <a:pt x="912574" y="899405"/>
                  <a:pt x="934433" y="923787"/>
                  <a:pt x="982005" y="923787"/>
                </a:cubicBezTo>
                <a:cubicBezTo>
                  <a:pt x="1029578" y="923787"/>
                  <a:pt x="1051436" y="899405"/>
                  <a:pt x="1051436" y="858489"/>
                </a:cubicBezTo>
                <a:lnTo>
                  <a:pt x="1051436" y="691568"/>
                </a:lnTo>
                <a:cubicBezTo>
                  <a:pt x="1051446" y="650653"/>
                  <a:pt x="1029538" y="626271"/>
                  <a:pt x="982005" y="626271"/>
                </a:cubicBezTo>
                <a:close/>
                <a:moveTo>
                  <a:pt x="1357081" y="563218"/>
                </a:moveTo>
                <a:cubicBezTo>
                  <a:pt x="1342852" y="563218"/>
                  <a:pt x="1331317" y="574882"/>
                  <a:pt x="1331317" y="589270"/>
                </a:cubicBezTo>
                <a:cubicBezTo>
                  <a:pt x="1331317" y="603658"/>
                  <a:pt x="1342852" y="615321"/>
                  <a:pt x="1357081" y="615321"/>
                </a:cubicBezTo>
                <a:cubicBezTo>
                  <a:pt x="1371310" y="615321"/>
                  <a:pt x="1382844" y="603658"/>
                  <a:pt x="1382844" y="589270"/>
                </a:cubicBezTo>
                <a:cubicBezTo>
                  <a:pt x="1382844" y="574882"/>
                  <a:pt x="1371310" y="563218"/>
                  <a:pt x="1357081" y="563218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276225"/>
                </a:lnTo>
                <a:lnTo>
                  <a:pt x="6096000" y="515109"/>
                </a:lnTo>
                <a:lnTo>
                  <a:pt x="4643936" y="515109"/>
                </a:lnTo>
                <a:cubicBezTo>
                  <a:pt x="4421092" y="515109"/>
                  <a:pt x="4240441" y="695760"/>
                  <a:pt x="4240441" y="918604"/>
                </a:cubicBezTo>
                <a:lnTo>
                  <a:pt x="4240441" y="5667105"/>
                </a:lnTo>
                <a:cubicBezTo>
                  <a:pt x="4240441" y="5834238"/>
                  <a:pt x="4342058" y="5977638"/>
                  <a:pt x="4486878" y="6038892"/>
                </a:cubicBezTo>
                <a:lnTo>
                  <a:pt x="4487911" y="6039212"/>
                </a:lnTo>
                <a:lnTo>
                  <a:pt x="4550885" y="6091170"/>
                </a:lnTo>
                <a:cubicBezTo>
                  <a:pt x="4628867" y="6143854"/>
                  <a:pt x="4722875" y="6174616"/>
                  <a:pt x="4824068" y="6174616"/>
                </a:cubicBezTo>
                <a:lnTo>
                  <a:pt x="6096000" y="6174616"/>
                </a:lnTo>
                <a:lnTo>
                  <a:pt x="6096000" y="6178743"/>
                </a:lnTo>
                <a:lnTo>
                  <a:pt x="6096000" y="63383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180000" anchor="b" anchorCtr="0">
            <a:noAutofit/>
          </a:bodyPr>
          <a:lstStyle>
            <a:lvl1pPr algn="ctr">
              <a:defRPr sz="629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7B1690-9A49-4B3D-812D-F6A4EF2558AC}"/>
              </a:ext>
            </a:extLst>
          </p:cNvPr>
          <p:cNvSpPr/>
          <p:nvPr userDrawn="1"/>
        </p:nvSpPr>
        <p:spPr>
          <a:xfrm>
            <a:off x="3886200" y="0"/>
            <a:ext cx="3886200" cy="1005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E7125E-D6F5-4FA5-BF7B-8A9697908ACD}"/>
              </a:ext>
            </a:extLst>
          </p:cNvPr>
          <p:cNvSpPr>
            <a:spLocks/>
          </p:cNvSpPr>
          <p:nvPr userDrawn="1"/>
        </p:nvSpPr>
        <p:spPr>
          <a:xfrm>
            <a:off x="2763858" y="908051"/>
            <a:ext cx="4698859" cy="8148053"/>
          </a:xfrm>
          <a:prstGeom prst="roundRect">
            <a:avLst>
              <a:gd name="adj" fmla="val 879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2B421D-E662-4BB1-9234-5991C6B7A48F}"/>
              </a:ext>
            </a:extLst>
          </p:cNvPr>
          <p:cNvSpPr/>
          <p:nvPr userDrawn="1"/>
        </p:nvSpPr>
        <p:spPr>
          <a:xfrm>
            <a:off x="2703281" y="755494"/>
            <a:ext cx="4698859" cy="8148053"/>
          </a:xfrm>
          <a:prstGeom prst="roundRect">
            <a:avLst>
              <a:gd name="adj" fmla="val 726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084332" y="9296173"/>
            <a:ext cx="1378386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1CD2B-EA35-40FF-B238-F97C273EC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51308" y="7647228"/>
            <a:ext cx="3291284" cy="5904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57" b="0" spc="-28" baseline="0">
                <a:solidFill>
                  <a:schemeClr val="accent4"/>
                </a:solidFill>
                <a:latin typeface="+mn-lt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1305677" indent="0" algn="ctr">
              <a:buNone/>
              <a:defRPr sz="914"/>
            </a:lvl6pPr>
            <a:lvl7pPr marL="1566813" indent="0" algn="ctr">
              <a:buNone/>
              <a:defRPr sz="914"/>
            </a:lvl7pPr>
            <a:lvl8pPr marL="1827948" indent="0" algn="ctr">
              <a:buNone/>
              <a:defRPr sz="914"/>
            </a:lvl8pPr>
            <a:lvl9pPr marL="2089084" indent="0" algn="ctr">
              <a:buNone/>
              <a:defRPr sz="914"/>
            </a:lvl9pPr>
          </a:lstStyle>
          <a:p>
            <a:pPr lvl="0"/>
            <a:r>
              <a:rPr lang="en-GB" dirty="0"/>
              <a:t>Speaker / Company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40700" y="3263546"/>
            <a:ext cx="3786750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085" b="1" cap="none" spc="-85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Use this slide layout to emphasize a quote. Be sure to include the source below.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19B22F8-7FB4-4D92-AE11-82042E7896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042618" y="1343314"/>
            <a:ext cx="745727" cy="171565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D015914-943B-4669-BB23-C31597B570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042618" y="1345840"/>
            <a:ext cx="745727" cy="171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1.48148E-6 L -0.00573 -0.0113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1.48148E-6 L -0.00573 -0.0113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mage / Quote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0BB1021B-C864-4C31-A4D2-A1FEB950E5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886200" cy="10058400"/>
          </a:xfrm>
          <a:custGeom>
            <a:avLst/>
            <a:gdLst>
              <a:gd name="connsiteX0" fmla="*/ 982005 w 6096000"/>
              <a:gd name="connsiteY0" fmla="*/ 674210 h 6858000"/>
              <a:gd name="connsiteX1" fmla="*/ 999363 w 6096000"/>
              <a:gd name="connsiteY1" fmla="*/ 689502 h 6858000"/>
              <a:gd name="connsiteX2" fmla="*/ 999363 w 6096000"/>
              <a:gd name="connsiteY2" fmla="*/ 860596 h 6858000"/>
              <a:gd name="connsiteX3" fmla="*/ 982005 w 6096000"/>
              <a:gd name="connsiteY3" fmla="*/ 875887 h 6858000"/>
              <a:gd name="connsiteX4" fmla="*/ 964647 w 6096000"/>
              <a:gd name="connsiteY4" fmla="*/ 860596 h 6858000"/>
              <a:gd name="connsiteX5" fmla="*/ 964647 w 6096000"/>
              <a:gd name="connsiteY5" fmla="*/ 689502 h 6858000"/>
              <a:gd name="connsiteX6" fmla="*/ 982005 w 6096000"/>
              <a:gd name="connsiteY6" fmla="*/ 674210 h 6858000"/>
              <a:gd name="connsiteX7" fmla="*/ 1215168 w 6096000"/>
              <a:gd name="connsiteY7" fmla="*/ 631020 h 6858000"/>
              <a:gd name="connsiteX8" fmla="*/ 1215168 w 6096000"/>
              <a:gd name="connsiteY8" fmla="*/ 920310 h 6858000"/>
              <a:gd name="connsiteX9" fmla="*/ 1267241 w 6096000"/>
              <a:gd name="connsiteY9" fmla="*/ 920310 h 6858000"/>
              <a:gd name="connsiteX10" fmla="*/ 1267241 w 6096000"/>
              <a:gd name="connsiteY10" fmla="*/ 631020 h 6858000"/>
              <a:gd name="connsiteX11" fmla="*/ 622300 w 6096000"/>
              <a:gd name="connsiteY11" fmla="*/ 630930 h 6858000"/>
              <a:gd name="connsiteX12" fmla="*/ 622300 w 6096000"/>
              <a:gd name="connsiteY12" fmla="*/ 920220 h 6858000"/>
              <a:gd name="connsiteX13" fmla="*/ 743775 w 6096000"/>
              <a:gd name="connsiteY13" fmla="*/ 920220 h 6858000"/>
              <a:gd name="connsiteX14" fmla="*/ 738012 w 6096000"/>
              <a:gd name="connsiteY14" fmla="*/ 872280 h 6858000"/>
              <a:gd name="connsiteX15" fmla="*/ 674374 w 6096000"/>
              <a:gd name="connsiteY15" fmla="*/ 872280 h 6858000"/>
              <a:gd name="connsiteX16" fmla="*/ 674374 w 6096000"/>
              <a:gd name="connsiteY16" fmla="*/ 790866 h 6858000"/>
              <a:gd name="connsiteX17" fmla="*/ 724529 w 6096000"/>
              <a:gd name="connsiteY17" fmla="*/ 790866 h 6858000"/>
              <a:gd name="connsiteX18" fmla="*/ 718170 w 6096000"/>
              <a:gd name="connsiteY18" fmla="*/ 742926 h 6858000"/>
              <a:gd name="connsiteX19" fmla="*/ 674374 w 6096000"/>
              <a:gd name="connsiteY19" fmla="*/ 742926 h 6858000"/>
              <a:gd name="connsiteX20" fmla="*/ 674374 w 6096000"/>
              <a:gd name="connsiteY20" fmla="*/ 678870 h 6858000"/>
              <a:gd name="connsiteX21" fmla="*/ 736363 w 6096000"/>
              <a:gd name="connsiteY21" fmla="*/ 678870 h 6858000"/>
              <a:gd name="connsiteX22" fmla="*/ 731097 w 6096000"/>
              <a:gd name="connsiteY22" fmla="*/ 630930 h 6858000"/>
              <a:gd name="connsiteX23" fmla="*/ 754684 w 6096000"/>
              <a:gd name="connsiteY23" fmla="*/ 630692 h 6858000"/>
              <a:gd name="connsiteX24" fmla="*/ 754486 w 6096000"/>
              <a:gd name="connsiteY24" fmla="*/ 645377 h 6858000"/>
              <a:gd name="connsiteX25" fmla="*/ 789459 w 6096000"/>
              <a:gd name="connsiteY25" fmla="*/ 920439 h 6858000"/>
              <a:gd name="connsiteX26" fmla="*/ 864981 w 6096000"/>
              <a:gd name="connsiteY26" fmla="*/ 920439 h 6858000"/>
              <a:gd name="connsiteX27" fmla="*/ 899856 w 6096000"/>
              <a:gd name="connsiteY27" fmla="*/ 645377 h 6858000"/>
              <a:gd name="connsiteX28" fmla="*/ 899777 w 6096000"/>
              <a:gd name="connsiteY28" fmla="*/ 630692 h 6858000"/>
              <a:gd name="connsiteX29" fmla="*/ 852313 w 6096000"/>
              <a:gd name="connsiteY29" fmla="*/ 630692 h 6858000"/>
              <a:gd name="connsiteX30" fmla="*/ 850038 w 6096000"/>
              <a:gd name="connsiteY30" fmla="*/ 650703 h 6858000"/>
              <a:gd name="connsiteX31" fmla="*/ 827971 w 6096000"/>
              <a:gd name="connsiteY31" fmla="*/ 835657 h 6858000"/>
              <a:gd name="connsiteX32" fmla="*/ 826510 w 6096000"/>
              <a:gd name="connsiteY32" fmla="*/ 835657 h 6858000"/>
              <a:gd name="connsiteX33" fmla="*/ 804085 w 6096000"/>
              <a:gd name="connsiteY33" fmla="*/ 650633 h 6858000"/>
              <a:gd name="connsiteX34" fmla="*/ 801472 w 6096000"/>
              <a:gd name="connsiteY34" fmla="*/ 630692 h 6858000"/>
              <a:gd name="connsiteX35" fmla="*/ 1297148 w 6096000"/>
              <a:gd name="connsiteY35" fmla="*/ 630404 h 6858000"/>
              <a:gd name="connsiteX36" fmla="*/ 1297069 w 6096000"/>
              <a:gd name="connsiteY36" fmla="*/ 645377 h 6858000"/>
              <a:gd name="connsiteX37" fmla="*/ 1331049 w 6096000"/>
              <a:gd name="connsiteY37" fmla="*/ 746881 h 6858000"/>
              <a:gd name="connsiteX38" fmla="*/ 1283029 w 6096000"/>
              <a:gd name="connsiteY38" fmla="*/ 919694 h 6858000"/>
              <a:gd name="connsiteX39" fmla="*/ 1335103 w 6096000"/>
              <a:gd name="connsiteY39" fmla="*/ 919694 h 6858000"/>
              <a:gd name="connsiteX40" fmla="*/ 1357081 w 6096000"/>
              <a:gd name="connsiteY40" fmla="*/ 826208 h 6858000"/>
              <a:gd name="connsiteX41" fmla="*/ 1379068 w 6096000"/>
              <a:gd name="connsiteY41" fmla="*/ 919694 h 6858000"/>
              <a:gd name="connsiteX42" fmla="*/ 1431132 w 6096000"/>
              <a:gd name="connsiteY42" fmla="*/ 919694 h 6858000"/>
              <a:gd name="connsiteX43" fmla="*/ 1383122 w 6096000"/>
              <a:gd name="connsiteY43" fmla="*/ 746881 h 6858000"/>
              <a:gd name="connsiteX44" fmla="*/ 1417123 w 6096000"/>
              <a:gd name="connsiteY44" fmla="*/ 645377 h 6858000"/>
              <a:gd name="connsiteX45" fmla="*/ 1417232 w 6096000"/>
              <a:gd name="connsiteY45" fmla="*/ 630404 h 6858000"/>
              <a:gd name="connsiteX46" fmla="*/ 1371637 w 6096000"/>
              <a:gd name="connsiteY46" fmla="*/ 630404 h 6858000"/>
              <a:gd name="connsiteX47" fmla="*/ 1368040 w 6096000"/>
              <a:gd name="connsiteY47" fmla="*/ 642466 h 6858000"/>
              <a:gd name="connsiteX48" fmla="*/ 1357081 w 6096000"/>
              <a:gd name="connsiteY48" fmla="*/ 671458 h 6858000"/>
              <a:gd name="connsiteX49" fmla="*/ 1346141 w 6096000"/>
              <a:gd name="connsiteY49" fmla="*/ 642515 h 6858000"/>
              <a:gd name="connsiteX50" fmla="*/ 1341710 w 6096000"/>
              <a:gd name="connsiteY50" fmla="*/ 630404 h 6858000"/>
              <a:gd name="connsiteX51" fmla="*/ 1061223 w 6096000"/>
              <a:gd name="connsiteY51" fmla="*/ 630404 h 6858000"/>
              <a:gd name="connsiteX52" fmla="*/ 1061223 w 6096000"/>
              <a:gd name="connsiteY52" fmla="*/ 678344 h 6858000"/>
              <a:gd name="connsiteX53" fmla="*/ 1102963 w 6096000"/>
              <a:gd name="connsiteY53" fmla="*/ 678344 h 6858000"/>
              <a:gd name="connsiteX54" fmla="*/ 1102963 w 6096000"/>
              <a:gd name="connsiteY54" fmla="*/ 919694 h 6858000"/>
              <a:gd name="connsiteX55" fmla="*/ 1155037 w 6096000"/>
              <a:gd name="connsiteY55" fmla="*/ 919694 h 6858000"/>
              <a:gd name="connsiteX56" fmla="*/ 1155037 w 6096000"/>
              <a:gd name="connsiteY56" fmla="*/ 678344 h 6858000"/>
              <a:gd name="connsiteX57" fmla="*/ 1196777 w 6096000"/>
              <a:gd name="connsiteY57" fmla="*/ 678344 h 6858000"/>
              <a:gd name="connsiteX58" fmla="*/ 1196777 w 6096000"/>
              <a:gd name="connsiteY58" fmla="*/ 630404 h 6858000"/>
              <a:gd name="connsiteX59" fmla="*/ 982005 w 6096000"/>
              <a:gd name="connsiteY59" fmla="*/ 626271 h 6858000"/>
              <a:gd name="connsiteX60" fmla="*/ 912574 w 6096000"/>
              <a:gd name="connsiteY60" fmla="*/ 691568 h 6858000"/>
              <a:gd name="connsiteX61" fmla="*/ 912574 w 6096000"/>
              <a:gd name="connsiteY61" fmla="*/ 858489 h 6858000"/>
              <a:gd name="connsiteX62" fmla="*/ 982005 w 6096000"/>
              <a:gd name="connsiteY62" fmla="*/ 923787 h 6858000"/>
              <a:gd name="connsiteX63" fmla="*/ 1051436 w 6096000"/>
              <a:gd name="connsiteY63" fmla="*/ 858489 h 6858000"/>
              <a:gd name="connsiteX64" fmla="*/ 1051436 w 6096000"/>
              <a:gd name="connsiteY64" fmla="*/ 691568 h 6858000"/>
              <a:gd name="connsiteX65" fmla="*/ 982005 w 6096000"/>
              <a:gd name="connsiteY65" fmla="*/ 626271 h 6858000"/>
              <a:gd name="connsiteX66" fmla="*/ 1357081 w 6096000"/>
              <a:gd name="connsiteY66" fmla="*/ 563218 h 6858000"/>
              <a:gd name="connsiteX67" fmla="*/ 1331317 w 6096000"/>
              <a:gd name="connsiteY67" fmla="*/ 589270 h 6858000"/>
              <a:gd name="connsiteX68" fmla="*/ 1357081 w 6096000"/>
              <a:gd name="connsiteY68" fmla="*/ 615321 h 6858000"/>
              <a:gd name="connsiteX69" fmla="*/ 1382844 w 6096000"/>
              <a:gd name="connsiteY69" fmla="*/ 589270 h 6858000"/>
              <a:gd name="connsiteX70" fmla="*/ 1357081 w 6096000"/>
              <a:gd name="connsiteY70" fmla="*/ 563218 h 6858000"/>
              <a:gd name="connsiteX71" fmla="*/ 0 w 6096000"/>
              <a:gd name="connsiteY71" fmla="*/ 0 h 6858000"/>
              <a:gd name="connsiteX72" fmla="*/ 6096000 w 6096000"/>
              <a:gd name="connsiteY72" fmla="*/ 0 h 6858000"/>
              <a:gd name="connsiteX73" fmla="*/ 6096000 w 6096000"/>
              <a:gd name="connsiteY73" fmla="*/ 276225 h 6858000"/>
              <a:gd name="connsiteX74" fmla="*/ 6096000 w 6096000"/>
              <a:gd name="connsiteY74" fmla="*/ 515109 h 6858000"/>
              <a:gd name="connsiteX75" fmla="*/ 4643936 w 6096000"/>
              <a:gd name="connsiteY75" fmla="*/ 515109 h 6858000"/>
              <a:gd name="connsiteX76" fmla="*/ 4240441 w 6096000"/>
              <a:gd name="connsiteY76" fmla="*/ 918604 h 6858000"/>
              <a:gd name="connsiteX77" fmla="*/ 4240441 w 6096000"/>
              <a:gd name="connsiteY77" fmla="*/ 5667105 h 6858000"/>
              <a:gd name="connsiteX78" fmla="*/ 4486878 w 6096000"/>
              <a:gd name="connsiteY78" fmla="*/ 6038892 h 6858000"/>
              <a:gd name="connsiteX79" fmla="*/ 4487911 w 6096000"/>
              <a:gd name="connsiteY79" fmla="*/ 6039212 h 6858000"/>
              <a:gd name="connsiteX80" fmla="*/ 4550885 w 6096000"/>
              <a:gd name="connsiteY80" fmla="*/ 6091170 h 6858000"/>
              <a:gd name="connsiteX81" fmla="*/ 4824068 w 6096000"/>
              <a:gd name="connsiteY81" fmla="*/ 6174616 h 6858000"/>
              <a:gd name="connsiteX82" fmla="*/ 6096000 w 6096000"/>
              <a:gd name="connsiteY82" fmla="*/ 6174616 h 6858000"/>
              <a:gd name="connsiteX83" fmla="*/ 6096000 w 6096000"/>
              <a:gd name="connsiteY83" fmla="*/ 6178743 h 6858000"/>
              <a:gd name="connsiteX84" fmla="*/ 6096000 w 6096000"/>
              <a:gd name="connsiteY84" fmla="*/ 6338300 h 6858000"/>
              <a:gd name="connsiteX85" fmla="*/ 6096000 w 6096000"/>
              <a:gd name="connsiteY85" fmla="*/ 6858000 h 6858000"/>
              <a:gd name="connsiteX86" fmla="*/ 0 w 6096000"/>
              <a:gd name="connsiteY8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096000" h="6858000">
                <a:moveTo>
                  <a:pt x="982005" y="674210"/>
                </a:moveTo>
                <a:cubicBezTo>
                  <a:pt x="993988" y="674210"/>
                  <a:pt x="999363" y="679576"/>
                  <a:pt x="999363" y="689502"/>
                </a:cubicBezTo>
                <a:lnTo>
                  <a:pt x="999363" y="860596"/>
                </a:lnTo>
                <a:cubicBezTo>
                  <a:pt x="999363" y="870532"/>
                  <a:pt x="993988" y="875887"/>
                  <a:pt x="982005" y="875887"/>
                </a:cubicBezTo>
                <a:cubicBezTo>
                  <a:pt x="970023" y="875887"/>
                  <a:pt x="964647" y="870512"/>
                  <a:pt x="964647" y="860596"/>
                </a:cubicBezTo>
                <a:lnTo>
                  <a:pt x="964647" y="689502"/>
                </a:lnTo>
                <a:cubicBezTo>
                  <a:pt x="964647" y="679566"/>
                  <a:pt x="970023" y="674210"/>
                  <a:pt x="982005" y="674210"/>
                </a:cubicBezTo>
                <a:close/>
                <a:moveTo>
                  <a:pt x="1215168" y="631020"/>
                </a:moveTo>
                <a:lnTo>
                  <a:pt x="1215168" y="920310"/>
                </a:lnTo>
                <a:lnTo>
                  <a:pt x="1267241" y="920310"/>
                </a:lnTo>
                <a:lnTo>
                  <a:pt x="1267241" y="631020"/>
                </a:lnTo>
                <a:close/>
                <a:moveTo>
                  <a:pt x="622300" y="630930"/>
                </a:moveTo>
                <a:lnTo>
                  <a:pt x="622300" y="920220"/>
                </a:lnTo>
                <a:lnTo>
                  <a:pt x="743775" y="920220"/>
                </a:lnTo>
                <a:lnTo>
                  <a:pt x="738012" y="872280"/>
                </a:lnTo>
                <a:lnTo>
                  <a:pt x="674374" y="872280"/>
                </a:lnTo>
                <a:lnTo>
                  <a:pt x="674374" y="790866"/>
                </a:lnTo>
                <a:lnTo>
                  <a:pt x="724529" y="790866"/>
                </a:lnTo>
                <a:lnTo>
                  <a:pt x="718170" y="742926"/>
                </a:lnTo>
                <a:lnTo>
                  <a:pt x="674374" y="742926"/>
                </a:lnTo>
                <a:lnTo>
                  <a:pt x="674374" y="678870"/>
                </a:lnTo>
                <a:lnTo>
                  <a:pt x="736363" y="678870"/>
                </a:lnTo>
                <a:lnTo>
                  <a:pt x="731097" y="630930"/>
                </a:lnTo>
                <a:close/>
                <a:moveTo>
                  <a:pt x="754684" y="630692"/>
                </a:moveTo>
                <a:lnTo>
                  <a:pt x="754486" y="645377"/>
                </a:lnTo>
                <a:lnTo>
                  <a:pt x="789459" y="920439"/>
                </a:lnTo>
                <a:lnTo>
                  <a:pt x="864981" y="920439"/>
                </a:lnTo>
                <a:lnTo>
                  <a:pt x="899856" y="645377"/>
                </a:lnTo>
                <a:lnTo>
                  <a:pt x="899777" y="630692"/>
                </a:lnTo>
                <a:lnTo>
                  <a:pt x="852313" y="630692"/>
                </a:lnTo>
                <a:lnTo>
                  <a:pt x="850038" y="650703"/>
                </a:lnTo>
                <a:lnTo>
                  <a:pt x="827971" y="835657"/>
                </a:lnTo>
                <a:lnTo>
                  <a:pt x="826510" y="835657"/>
                </a:lnTo>
                <a:lnTo>
                  <a:pt x="804085" y="650633"/>
                </a:lnTo>
                <a:lnTo>
                  <a:pt x="801472" y="630692"/>
                </a:lnTo>
                <a:close/>
                <a:moveTo>
                  <a:pt x="1297148" y="630404"/>
                </a:moveTo>
                <a:lnTo>
                  <a:pt x="1297069" y="645377"/>
                </a:lnTo>
                <a:lnTo>
                  <a:pt x="1331049" y="746881"/>
                </a:lnTo>
                <a:lnTo>
                  <a:pt x="1283029" y="919694"/>
                </a:lnTo>
                <a:lnTo>
                  <a:pt x="1335103" y="919694"/>
                </a:lnTo>
                <a:lnTo>
                  <a:pt x="1357081" y="826208"/>
                </a:lnTo>
                <a:lnTo>
                  <a:pt x="1379068" y="919694"/>
                </a:lnTo>
                <a:lnTo>
                  <a:pt x="1431132" y="919694"/>
                </a:lnTo>
                <a:lnTo>
                  <a:pt x="1383122" y="746881"/>
                </a:lnTo>
                <a:lnTo>
                  <a:pt x="1417123" y="645377"/>
                </a:lnTo>
                <a:lnTo>
                  <a:pt x="1417232" y="630404"/>
                </a:lnTo>
                <a:lnTo>
                  <a:pt x="1371637" y="630404"/>
                </a:lnTo>
                <a:lnTo>
                  <a:pt x="1368040" y="642466"/>
                </a:lnTo>
                <a:lnTo>
                  <a:pt x="1357081" y="671458"/>
                </a:lnTo>
                <a:lnTo>
                  <a:pt x="1346141" y="642515"/>
                </a:lnTo>
                <a:lnTo>
                  <a:pt x="1341710" y="630404"/>
                </a:lnTo>
                <a:close/>
                <a:moveTo>
                  <a:pt x="1061223" y="630404"/>
                </a:moveTo>
                <a:lnTo>
                  <a:pt x="1061223" y="678344"/>
                </a:lnTo>
                <a:lnTo>
                  <a:pt x="1102963" y="678344"/>
                </a:lnTo>
                <a:lnTo>
                  <a:pt x="1102963" y="919694"/>
                </a:lnTo>
                <a:lnTo>
                  <a:pt x="1155037" y="919694"/>
                </a:lnTo>
                <a:lnTo>
                  <a:pt x="1155037" y="678344"/>
                </a:lnTo>
                <a:lnTo>
                  <a:pt x="1196777" y="678344"/>
                </a:lnTo>
                <a:lnTo>
                  <a:pt x="1196777" y="630404"/>
                </a:lnTo>
                <a:close/>
                <a:moveTo>
                  <a:pt x="982005" y="626271"/>
                </a:moveTo>
                <a:cubicBezTo>
                  <a:pt x="934482" y="626271"/>
                  <a:pt x="912574" y="650653"/>
                  <a:pt x="912574" y="691568"/>
                </a:cubicBezTo>
                <a:lnTo>
                  <a:pt x="912574" y="858489"/>
                </a:lnTo>
                <a:cubicBezTo>
                  <a:pt x="912574" y="899405"/>
                  <a:pt x="934433" y="923787"/>
                  <a:pt x="982005" y="923787"/>
                </a:cubicBezTo>
                <a:cubicBezTo>
                  <a:pt x="1029578" y="923787"/>
                  <a:pt x="1051436" y="899405"/>
                  <a:pt x="1051436" y="858489"/>
                </a:cubicBezTo>
                <a:lnTo>
                  <a:pt x="1051436" y="691568"/>
                </a:lnTo>
                <a:cubicBezTo>
                  <a:pt x="1051446" y="650653"/>
                  <a:pt x="1029538" y="626271"/>
                  <a:pt x="982005" y="626271"/>
                </a:cubicBezTo>
                <a:close/>
                <a:moveTo>
                  <a:pt x="1357081" y="563218"/>
                </a:moveTo>
                <a:cubicBezTo>
                  <a:pt x="1342852" y="563218"/>
                  <a:pt x="1331317" y="574882"/>
                  <a:pt x="1331317" y="589270"/>
                </a:cubicBezTo>
                <a:cubicBezTo>
                  <a:pt x="1331317" y="603658"/>
                  <a:pt x="1342852" y="615321"/>
                  <a:pt x="1357081" y="615321"/>
                </a:cubicBezTo>
                <a:cubicBezTo>
                  <a:pt x="1371310" y="615321"/>
                  <a:pt x="1382844" y="603658"/>
                  <a:pt x="1382844" y="589270"/>
                </a:cubicBezTo>
                <a:cubicBezTo>
                  <a:pt x="1382844" y="574882"/>
                  <a:pt x="1371310" y="563218"/>
                  <a:pt x="1357081" y="563218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276225"/>
                </a:lnTo>
                <a:lnTo>
                  <a:pt x="6096000" y="515109"/>
                </a:lnTo>
                <a:lnTo>
                  <a:pt x="4643936" y="515109"/>
                </a:lnTo>
                <a:cubicBezTo>
                  <a:pt x="4421092" y="515109"/>
                  <a:pt x="4240441" y="695760"/>
                  <a:pt x="4240441" y="918604"/>
                </a:cubicBezTo>
                <a:lnTo>
                  <a:pt x="4240441" y="5667105"/>
                </a:lnTo>
                <a:cubicBezTo>
                  <a:pt x="4240441" y="5834238"/>
                  <a:pt x="4342058" y="5977638"/>
                  <a:pt x="4486878" y="6038892"/>
                </a:cubicBezTo>
                <a:lnTo>
                  <a:pt x="4487911" y="6039212"/>
                </a:lnTo>
                <a:lnTo>
                  <a:pt x="4550885" y="6091170"/>
                </a:lnTo>
                <a:cubicBezTo>
                  <a:pt x="4628867" y="6143854"/>
                  <a:pt x="4722875" y="6174616"/>
                  <a:pt x="4824068" y="6174616"/>
                </a:cubicBezTo>
                <a:lnTo>
                  <a:pt x="6096000" y="6174616"/>
                </a:lnTo>
                <a:lnTo>
                  <a:pt x="6096000" y="6178743"/>
                </a:lnTo>
                <a:lnTo>
                  <a:pt x="6096000" y="63383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180000" anchor="b" anchorCtr="0">
            <a:noAutofit/>
          </a:bodyPr>
          <a:lstStyle>
            <a:lvl1pPr algn="ctr">
              <a:defRPr sz="629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7B1690-9A49-4B3D-812D-F6A4EF2558AC}"/>
              </a:ext>
            </a:extLst>
          </p:cNvPr>
          <p:cNvSpPr/>
          <p:nvPr userDrawn="1"/>
        </p:nvSpPr>
        <p:spPr>
          <a:xfrm>
            <a:off x="3886200" y="0"/>
            <a:ext cx="3886200" cy="1005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E7125E-D6F5-4FA5-BF7B-8A9697908ACD}"/>
              </a:ext>
            </a:extLst>
          </p:cNvPr>
          <p:cNvSpPr>
            <a:spLocks/>
          </p:cNvSpPr>
          <p:nvPr userDrawn="1"/>
        </p:nvSpPr>
        <p:spPr>
          <a:xfrm>
            <a:off x="2763858" y="908051"/>
            <a:ext cx="4698859" cy="8148053"/>
          </a:xfrm>
          <a:prstGeom prst="roundRect">
            <a:avLst>
              <a:gd name="adj" fmla="val 879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2B421D-E662-4BB1-9234-5991C6B7A48F}"/>
              </a:ext>
            </a:extLst>
          </p:cNvPr>
          <p:cNvSpPr/>
          <p:nvPr userDrawn="1"/>
        </p:nvSpPr>
        <p:spPr>
          <a:xfrm>
            <a:off x="2703281" y="755494"/>
            <a:ext cx="4698859" cy="8148053"/>
          </a:xfrm>
          <a:prstGeom prst="roundRect">
            <a:avLst>
              <a:gd name="adj" fmla="val 726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084332" y="9296173"/>
            <a:ext cx="1378386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1CD2B-EA35-40FF-B238-F97C273EC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51308" y="7647228"/>
            <a:ext cx="3291284" cy="5904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57" b="0" spc="-28" baseline="0">
                <a:solidFill>
                  <a:schemeClr val="accent5"/>
                </a:solidFill>
                <a:latin typeface="+mn-lt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1305677" indent="0" algn="ctr">
              <a:buNone/>
              <a:defRPr sz="914"/>
            </a:lvl6pPr>
            <a:lvl7pPr marL="1566813" indent="0" algn="ctr">
              <a:buNone/>
              <a:defRPr sz="914"/>
            </a:lvl7pPr>
            <a:lvl8pPr marL="1827948" indent="0" algn="ctr">
              <a:buNone/>
              <a:defRPr sz="914"/>
            </a:lvl8pPr>
            <a:lvl9pPr marL="2089084" indent="0" algn="ctr">
              <a:buNone/>
              <a:defRPr sz="914"/>
            </a:lvl9pPr>
          </a:lstStyle>
          <a:p>
            <a:pPr lvl="0"/>
            <a:r>
              <a:rPr lang="en-GB" dirty="0"/>
              <a:t>Speaker / Company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40700" y="3263546"/>
            <a:ext cx="3786750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085" b="1" cap="none" spc="-85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Use this slide layout to emphasize a quote. Be sure to include the source below.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19B22F8-7FB4-4D92-AE11-82042E7896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042618" y="1343314"/>
            <a:ext cx="745727" cy="171565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D015914-943B-4669-BB23-C31597B570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042618" y="1345840"/>
            <a:ext cx="745727" cy="171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2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1.48148E-6 L -0.00573 -0.0113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1.48148E-6 L -0.00573 -0.0113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uggling / Statement - Blue/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0" y="9296173"/>
            <a:ext cx="3576518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8E5E5C-7C29-4572-942E-E1F5D8630BA9}"/>
              </a:ext>
            </a:extLst>
          </p:cNvPr>
          <p:cNvCxnSpPr>
            <a:cxnSpLocks/>
          </p:cNvCxnSpPr>
          <p:nvPr userDrawn="1"/>
        </p:nvCxnSpPr>
        <p:spPr>
          <a:xfrm>
            <a:off x="431070" y="3480859"/>
            <a:ext cx="6910262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6202" y="4297326"/>
            <a:ext cx="3455131" cy="2743553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5026" b="1" cap="all" spc="-8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STATEMENT HERE</a:t>
            </a:r>
          </a:p>
        </p:txBody>
      </p:sp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09B7AE4-AB25-4D02-9233-89371251BE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6944" y="1183341"/>
            <a:ext cx="4352114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3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uggling / Statement -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0" y="9296173"/>
            <a:ext cx="3576518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8E5E5C-7C29-4572-942E-E1F5D8630BA9}"/>
              </a:ext>
            </a:extLst>
          </p:cNvPr>
          <p:cNvCxnSpPr>
            <a:cxnSpLocks/>
          </p:cNvCxnSpPr>
          <p:nvPr userDrawn="1"/>
        </p:nvCxnSpPr>
        <p:spPr>
          <a:xfrm>
            <a:off x="431070" y="3480859"/>
            <a:ext cx="6910262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6202" y="4297326"/>
            <a:ext cx="3455131" cy="2743553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5026" b="1" cap="all" spc="-85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STATEMENT HERE</a:t>
            </a:r>
          </a:p>
        </p:txBody>
      </p:sp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09B7AE4-AB25-4D02-9233-89371251BE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6944" y="1183341"/>
            <a:ext cx="4352114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uggling / Statement - Viole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0" y="9296173"/>
            <a:ext cx="3576518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8E5E5C-7C29-4572-942E-E1F5D8630BA9}"/>
              </a:ext>
            </a:extLst>
          </p:cNvPr>
          <p:cNvCxnSpPr>
            <a:cxnSpLocks/>
          </p:cNvCxnSpPr>
          <p:nvPr userDrawn="1"/>
        </p:nvCxnSpPr>
        <p:spPr>
          <a:xfrm>
            <a:off x="431070" y="3480859"/>
            <a:ext cx="6910262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6202" y="4297326"/>
            <a:ext cx="3455131" cy="2743553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5026" b="1" cap="all" spc="-8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STATEMENT HERE</a:t>
            </a:r>
          </a:p>
        </p:txBody>
      </p:sp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09B7AE4-AB25-4D02-9233-89371251BE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6944" y="1183341"/>
            <a:ext cx="4352114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9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Ta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71CD2B-EA35-40FF-B238-F97C273EC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933" y="7577044"/>
            <a:ext cx="3350536" cy="1328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57" b="0" spc="-28" baseline="0">
                <a:solidFill>
                  <a:schemeClr val="tx1"/>
                </a:solidFill>
                <a:latin typeface="+mn-lt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5677" indent="0" algn="ctr">
              <a:buNone/>
              <a:defRPr sz="914"/>
            </a:lvl6pPr>
            <a:lvl7pPr marL="1566813" indent="0" algn="ctr">
              <a:buNone/>
              <a:defRPr sz="914"/>
            </a:lvl7pPr>
            <a:lvl8pPr marL="1827948" indent="0" algn="ctr">
              <a:buNone/>
              <a:defRPr sz="914"/>
            </a:lvl8pPr>
            <a:lvl9pPr marL="2089084" indent="0" algn="ctr">
              <a:buNone/>
              <a:defRPr sz="914"/>
            </a:lvl9pPr>
          </a:lstStyle>
          <a:p>
            <a:pPr lvl="0"/>
            <a:r>
              <a:rPr lang="en-GB" dirty="0"/>
              <a:t>Subtitle goes here and can flow across multiple lines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307397" y="9296173"/>
            <a:ext cx="215532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8E5E5C-7C29-4572-942E-E1F5D8630BA9}"/>
              </a:ext>
            </a:extLst>
          </p:cNvPr>
          <p:cNvCxnSpPr>
            <a:cxnSpLocks/>
          </p:cNvCxnSpPr>
          <p:nvPr userDrawn="1"/>
        </p:nvCxnSpPr>
        <p:spPr>
          <a:xfrm>
            <a:off x="431070" y="3480859"/>
            <a:ext cx="6910262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933" y="4297326"/>
            <a:ext cx="4595454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5026" b="1" cap="all" spc="-285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362EEC-EAB7-4EC3-B55A-F964218AC12C}"/>
              </a:ext>
            </a:extLst>
          </p:cNvPr>
          <p:cNvSpPr>
            <a:spLocks/>
          </p:cNvSpPr>
          <p:nvPr userDrawn="1"/>
        </p:nvSpPr>
        <p:spPr>
          <a:xfrm>
            <a:off x="5307397" y="4297326"/>
            <a:ext cx="2155321" cy="3538439"/>
          </a:xfrm>
          <a:prstGeom prst="roundRect">
            <a:avLst>
              <a:gd name="adj" fmla="val 464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50777E-4889-4EBF-B7E4-13697C8B8DD3}"/>
              </a:ext>
            </a:extLst>
          </p:cNvPr>
          <p:cNvSpPr/>
          <p:nvPr userDrawn="1"/>
        </p:nvSpPr>
        <p:spPr>
          <a:xfrm>
            <a:off x="5307397" y="4297326"/>
            <a:ext cx="2155321" cy="3538439"/>
          </a:xfrm>
          <a:prstGeom prst="roundRect">
            <a:avLst>
              <a:gd name="adj" fmla="val 4646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C18DC4-79C8-4FCE-8739-0C205C4A38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46283" y="4893280"/>
            <a:ext cx="1333857" cy="1131518"/>
          </a:xfrm>
          <a:prstGeom prst="rect">
            <a:avLst/>
          </a:prstGeom>
        </p:spPr>
        <p:txBody>
          <a:bodyPr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E7D107C-C3E7-4E24-885C-3FAC284E0B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6283" y="6024798"/>
            <a:ext cx="1333857" cy="738381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029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DD/MM/YYYY</a:t>
            </a:r>
          </a:p>
        </p:txBody>
      </p:sp>
    </p:spTree>
    <p:extLst>
      <p:ext uri="{BB962C8B-B14F-4D97-AF65-F5344CB8AC3E}">
        <p14:creationId xmlns:p14="http://schemas.microsoft.com/office/powerpoint/2010/main" val="119209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42" presetClass="path" presetSubtype="0" accel="40000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 p14:bounceEnd="60000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 p14:bounceEnd="60000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 p14:bounceEnd="60000">
                                          <p:cBhvr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375E-6 7.40741E-7 L -0.00768 -0.01204 " pathEditMode="relative" rAng="0" ptsTypes="AA" p14:bounceEnd="60000">
                          <p:cBhvr>
                            <p:cTn dur="500" fill="hold"/>
                            <p:tgtEl>
                              <p:spTgt spid="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375E-6 7.40741E-7 L -0.00768 -0.01204 " pathEditMode="relative" rAng="0" ptsTypes="AA" p14:bounceEnd="60000">
                          <p:cBhvr>
                            <p:cTn dur="500" fill="hold"/>
                            <p:tgtEl>
                              <p:spTgt spid="2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42" presetClass="path" presetSubtype="0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7.40741E-7 L -0.00768 -0.01204 " pathEditMode="relative" rAng="0" ptsTypes="AA">
                          <p:cBhvr>
                            <p:cTn dur="500" fill="hold"/>
                            <p:tgtEl>
                              <p:spTgt spid="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7.40741E-7 L -0.00768 -0.01204 " pathEditMode="relative" rAng="0" ptsTypes="AA">
                          <p:cBhvr>
                            <p:cTn dur="500" fill="hold"/>
                            <p:tgtEl>
                              <p:spTgt spid="2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uggling / Statement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0" y="9296173"/>
            <a:ext cx="3576518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8E5E5C-7C29-4572-942E-E1F5D8630BA9}"/>
              </a:ext>
            </a:extLst>
          </p:cNvPr>
          <p:cNvCxnSpPr>
            <a:cxnSpLocks/>
          </p:cNvCxnSpPr>
          <p:nvPr userDrawn="1"/>
        </p:nvCxnSpPr>
        <p:spPr>
          <a:xfrm>
            <a:off x="431070" y="3480859"/>
            <a:ext cx="6910262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6202" y="4297326"/>
            <a:ext cx="3455131" cy="2743553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5026" b="1" cap="all" spc="-85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STATEMENT HERE</a:t>
            </a:r>
          </a:p>
        </p:txBody>
      </p:sp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09B7AE4-AB25-4D02-9233-89371251BE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6944" y="1183341"/>
            <a:ext cx="4352114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7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Juggling / Statement - Blue/Gre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0" y="9296173"/>
            <a:ext cx="3576518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8E5E5C-7C29-4572-942E-E1F5D8630BA9}"/>
              </a:ext>
            </a:extLst>
          </p:cNvPr>
          <p:cNvCxnSpPr>
            <a:cxnSpLocks/>
          </p:cNvCxnSpPr>
          <p:nvPr userDrawn="1"/>
        </p:nvCxnSpPr>
        <p:spPr>
          <a:xfrm>
            <a:off x="431070" y="3480859"/>
            <a:ext cx="6910262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6202" y="4297326"/>
            <a:ext cx="3455131" cy="2743553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5026" b="1" cap="all" spc="-8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STATEMENT HERE</a:t>
            </a:r>
          </a:p>
        </p:txBody>
      </p:sp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09B7AE4-AB25-4D02-9233-89371251BE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6944" y="1183341"/>
            <a:ext cx="4352114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uggling / Statement - Indig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0" y="9296173"/>
            <a:ext cx="3576518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8E5E5C-7C29-4572-942E-E1F5D8630BA9}"/>
              </a:ext>
            </a:extLst>
          </p:cNvPr>
          <p:cNvCxnSpPr>
            <a:cxnSpLocks/>
          </p:cNvCxnSpPr>
          <p:nvPr userDrawn="1"/>
        </p:nvCxnSpPr>
        <p:spPr>
          <a:xfrm>
            <a:off x="431070" y="3480859"/>
            <a:ext cx="6910262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6202" y="4297326"/>
            <a:ext cx="3455131" cy="2743553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5026" b="1" cap="all" spc="-8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STATEMENT HERE</a:t>
            </a:r>
          </a:p>
        </p:txBody>
      </p:sp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09B7AE4-AB25-4D02-9233-89371251BE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6944" y="1183341"/>
            <a:ext cx="4352114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/ 2x Text - Blue/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EEEDEF0-3421-4359-8799-41FDC32E6C6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886200" cy="10058400"/>
          </a:xfrm>
          <a:custGeom>
            <a:avLst/>
            <a:gdLst>
              <a:gd name="connsiteX0" fmla="*/ 982005 w 6096000"/>
              <a:gd name="connsiteY0" fmla="*/ 674210 h 6858000"/>
              <a:gd name="connsiteX1" fmla="*/ 999363 w 6096000"/>
              <a:gd name="connsiteY1" fmla="*/ 689502 h 6858000"/>
              <a:gd name="connsiteX2" fmla="*/ 999363 w 6096000"/>
              <a:gd name="connsiteY2" fmla="*/ 860596 h 6858000"/>
              <a:gd name="connsiteX3" fmla="*/ 982005 w 6096000"/>
              <a:gd name="connsiteY3" fmla="*/ 875887 h 6858000"/>
              <a:gd name="connsiteX4" fmla="*/ 964647 w 6096000"/>
              <a:gd name="connsiteY4" fmla="*/ 860596 h 6858000"/>
              <a:gd name="connsiteX5" fmla="*/ 964647 w 6096000"/>
              <a:gd name="connsiteY5" fmla="*/ 689502 h 6858000"/>
              <a:gd name="connsiteX6" fmla="*/ 982005 w 6096000"/>
              <a:gd name="connsiteY6" fmla="*/ 674210 h 6858000"/>
              <a:gd name="connsiteX7" fmla="*/ 1215168 w 6096000"/>
              <a:gd name="connsiteY7" fmla="*/ 631020 h 6858000"/>
              <a:gd name="connsiteX8" fmla="*/ 1215168 w 6096000"/>
              <a:gd name="connsiteY8" fmla="*/ 920310 h 6858000"/>
              <a:gd name="connsiteX9" fmla="*/ 1267241 w 6096000"/>
              <a:gd name="connsiteY9" fmla="*/ 920310 h 6858000"/>
              <a:gd name="connsiteX10" fmla="*/ 1267241 w 6096000"/>
              <a:gd name="connsiteY10" fmla="*/ 631020 h 6858000"/>
              <a:gd name="connsiteX11" fmla="*/ 622300 w 6096000"/>
              <a:gd name="connsiteY11" fmla="*/ 630930 h 6858000"/>
              <a:gd name="connsiteX12" fmla="*/ 622300 w 6096000"/>
              <a:gd name="connsiteY12" fmla="*/ 920220 h 6858000"/>
              <a:gd name="connsiteX13" fmla="*/ 743775 w 6096000"/>
              <a:gd name="connsiteY13" fmla="*/ 920220 h 6858000"/>
              <a:gd name="connsiteX14" fmla="*/ 738012 w 6096000"/>
              <a:gd name="connsiteY14" fmla="*/ 872280 h 6858000"/>
              <a:gd name="connsiteX15" fmla="*/ 674374 w 6096000"/>
              <a:gd name="connsiteY15" fmla="*/ 872280 h 6858000"/>
              <a:gd name="connsiteX16" fmla="*/ 674374 w 6096000"/>
              <a:gd name="connsiteY16" fmla="*/ 790866 h 6858000"/>
              <a:gd name="connsiteX17" fmla="*/ 724529 w 6096000"/>
              <a:gd name="connsiteY17" fmla="*/ 790866 h 6858000"/>
              <a:gd name="connsiteX18" fmla="*/ 718170 w 6096000"/>
              <a:gd name="connsiteY18" fmla="*/ 742926 h 6858000"/>
              <a:gd name="connsiteX19" fmla="*/ 674374 w 6096000"/>
              <a:gd name="connsiteY19" fmla="*/ 742926 h 6858000"/>
              <a:gd name="connsiteX20" fmla="*/ 674374 w 6096000"/>
              <a:gd name="connsiteY20" fmla="*/ 678870 h 6858000"/>
              <a:gd name="connsiteX21" fmla="*/ 736363 w 6096000"/>
              <a:gd name="connsiteY21" fmla="*/ 678870 h 6858000"/>
              <a:gd name="connsiteX22" fmla="*/ 731097 w 6096000"/>
              <a:gd name="connsiteY22" fmla="*/ 630930 h 6858000"/>
              <a:gd name="connsiteX23" fmla="*/ 754684 w 6096000"/>
              <a:gd name="connsiteY23" fmla="*/ 630692 h 6858000"/>
              <a:gd name="connsiteX24" fmla="*/ 754486 w 6096000"/>
              <a:gd name="connsiteY24" fmla="*/ 645377 h 6858000"/>
              <a:gd name="connsiteX25" fmla="*/ 789459 w 6096000"/>
              <a:gd name="connsiteY25" fmla="*/ 920439 h 6858000"/>
              <a:gd name="connsiteX26" fmla="*/ 864981 w 6096000"/>
              <a:gd name="connsiteY26" fmla="*/ 920439 h 6858000"/>
              <a:gd name="connsiteX27" fmla="*/ 899856 w 6096000"/>
              <a:gd name="connsiteY27" fmla="*/ 645377 h 6858000"/>
              <a:gd name="connsiteX28" fmla="*/ 899777 w 6096000"/>
              <a:gd name="connsiteY28" fmla="*/ 630692 h 6858000"/>
              <a:gd name="connsiteX29" fmla="*/ 852313 w 6096000"/>
              <a:gd name="connsiteY29" fmla="*/ 630692 h 6858000"/>
              <a:gd name="connsiteX30" fmla="*/ 850038 w 6096000"/>
              <a:gd name="connsiteY30" fmla="*/ 650703 h 6858000"/>
              <a:gd name="connsiteX31" fmla="*/ 827971 w 6096000"/>
              <a:gd name="connsiteY31" fmla="*/ 835657 h 6858000"/>
              <a:gd name="connsiteX32" fmla="*/ 826510 w 6096000"/>
              <a:gd name="connsiteY32" fmla="*/ 835657 h 6858000"/>
              <a:gd name="connsiteX33" fmla="*/ 804085 w 6096000"/>
              <a:gd name="connsiteY33" fmla="*/ 650633 h 6858000"/>
              <a:gd name="connsiteX34" fmla="*/ 801472 w 6096000"/>
              <a:gd name="connsiteY34" fmla="*/ 630692 h 6858000"/>
              <a:gd name="connsiteX35" fmla="*/ 1297148 w 6096000"/>
              <a:gd name="connsiteY35" fmla="*/ 630404 h 6858000"/>
              <a:gd name="connsiteX36" fmla="*/ 1297069 w 6096000"/>
              <a:gd name="connsiteY36" fmla="*/ 645377 h 6858000"/>
              <a:gd name="connsiteX37" fmla="*/ 1331049 w 6096000"/>
              <a:gd name="connsiteY37" fmla="*/ 746881 h 6858000"/>
              <a:gd name="connsiteX38" fmla="*/ 1283029 w 6096000"/>
              <a:gd name="connsiteY38" fmla="*/ 919694 h 6858000"/>
              <a:gd name="connsiteX39" fmla="*/ 1335103 w 6096000"/>
              <a:gd name="connsiteY39" fmla="*/ 919694 h 6858000"/>
              <a:gd name="connsiteX40" fmla="*/ 1357081 w 6096000"/>
              <a:gd name="connsiteY40" fmla="*/ 826208 h 6858000"/>
              <a:gd name="connsiteX41" fmla="*/ 1379068 w 6096000"/>
              <a:gd name="connsiteY41" fmla="*/ 919694 h 6858000"/>
              <a:gd name="connsiteX42" fmla="*/ 1431132 w 6096000"/>
              <a:gd name="connsiteY42" fmla="*/ 919694 h 6858000"/>
              <a:gd name="connsiteX43" fmla="*/ 1383122 w 6096000"/>
              <a:gd name="connsiteY43" fmla="*/ 746881 h 6858000"/>
              <a:gd name="connsiteX44" fmla="*/ 1417123 w 6096000"/>
              <a:gd name="connsiteY44" fmla="*/ 645377 h 6858000"/>
              <a:gd name="connsiteX45" fmla="*/ 1417232 w 6096000"/>
              <a:gd name="connsiteY45" fmla="*/ 630404 h 6858000"/>
              <a:gd name="connsiteX46" fmla="*/ 1371637 w 6096000"/>
              <a:gd name="connsiteY46" fmla="*/ 630404 h 6858000"/>
              <a:gd name="connsiteX47" fmla="*/ 1368040 w 6096000"/>
              <a:gd name="connsiteY47" fmla="*/ 642466 h 6858000"/>
              <a:gd name="connsiteX48" fmla="*/ 1357081 w 6096000"/>
              <a:gd name="connsiteY48" fmla="*/ 671458 h 6858000"/>
              <a:gd name="connsiteX49" fmla="*/ 1346141 w 6096000"/>
              <a:gd name="connsiteY49" fmla="*/ 642515 h 6858000"/>
              <a:gd name="connsiteX50" fmla="*/ 1341710 w 6096000"/>
              <a:gd name="connsiteY50" fmla="*/ 630404 h 6858000"/>
              <a:gd name="connsiteX51" fmla="*/ 1061223 w 6096000"/>
              <a:gd name="connsiteY51" fmla="*/ 630404 h 6858000"/>
              <a:gd name="connsiteX52" fmla="*/ 1061223 w 6096000"/>
              <a:gd name="connsiteY52" fmla="*/ 678344 h 6858000"/>
              <a:gd name="connsiteX53" fmla="*/ 1102963 w 6096000"/>
              <a:gd name="connsiteY53" fmla="*/ 678344 h 6858000"/>
              <a:gd name="connsiteX54" fmla="*/ 1102963 w 6096000"/>
              <a:gd name="connsiteY54" fmla="*/ 919694 h 6858000"/>
              <a:gd name="connsiteX55" fmla="*/ 1155037 w 6096000"/>
              <a:gd name="connsiteY55" fmla="*/ 919694 h 6858000"/>
              <a:gd name="connsiteX56" fmla="*/ 1155037 w 6096000"/>
              <a:gd name="connsiteY56" fmla="*/ 678344 h 6858000"/>
              <a:gd name="connsiteX57" fmla="*/ 1196777 w 6096000"/>
              <a:gd name="connsiteY57" fmla="*/ 678344 h 6858000"/>
              <a:gd name="connsiteX58" fmla="*/ 1196777 w 6096000"/>
              <a:gd name="connsiteY58" fmla="*/ 630404 h 6858000"/>
              <a:gd name="connsiteX59" fmla="*/ 982005 w 6096000"/>
              <a:gd name="connsiteY59" fmla="*/ 626271 h 6858000"/>
              <a:gd name="connsiteX60" fmla="*/ 912574 w 6096000"/>
              <a:gd name="connsiteY60" fmla="*/ 691568 h 6858000"/>
              <a:gd name="connsiteX61" fmla="*/ 912574 w 6096000"/>
              <a:gd name="connsiteY61" fmla="*/ 858489 h 6858000"/>
              <a:gd name="connsiteX62" fmla="*/ 982005 w 6096000"/>
              <a:gd name="connsiteY62" fmla="*/ 923787 h 6858000"/>
              <a:gd name="connsiteX63" fmla="*/ 1051436 w 6096000"/>
              <a:gd name="connsiteY63" fmla="*/ 858489 h 6858000"/>
              <a:gd name="connsiteX64" fmla="*/ 1051436 w 6096000"/>
              <a:gd name="connsiteY64" fmla="*/ 691568 h 6858000"/>
              <a:gd name="connsiteX65" fmla="*/ 982005 w 6096000"/>
              <a:gd name="connsiteY65" fmla="*/ 626271 h 6858000"/>
              <a:gd name="connsiteX66" fmla="*/ 1357081 w 6096000"/>
              <a:gd name="connsiteY66" fmla="*/ 563218 h 6858000"/>
              <a:gd name="connsiteX67" fmla="*/ 1331317 w 6096000"/>
              <a:gd name="connsiteY67" fmla="*/ 589270 h 6858000"/>
              <a:gd name="connsiteX68" fmla="*/ 1357081 w 6096000"/>
              <a:gd name="connsiteY68" fmla="*/ 615321 h 6858000"/>
              <a:gd name="connsiteX69" fmla="*/ 1382844 w 6096000"/>
              <a:gd name="connsiteY69" fmla="*/ 589270 h 6858000"/>
              <a:gd name="connsiteX70" fmla="*/ 1357081 w 6096000"/>
              <a:gd name="connsiteY70" fmla="*/ 563218 h 6858000"/>
              <a:gd name="connsiteX71" fmla="*/ 0 w 6096000"/>
              <a:gd name="connsiteY71" fmla="*/ 0 h 6858000"/>
              <a:gd name="connsiteX72" fmla="*/ 6096000 w 6096000"/>
              <a:gd name="connsiteY72" fmla="*/ 0 h 6858000"/>
              <a:gd name="connsiteX73" fmla="*/ 6096000 w 6096000"/>
              <a:gd name="connsiteY73" fmla="*/ 276225 h 6858000"/>
              <a:gd name="connsiteX74" fmla="*/ 6096000 w 6096000"/>
              <a:gd name="connsiteY74" fmla="*/ 478800 h 6858000"/>
              <a:gd name="connsiteX75" fmla="*/ 4720845 w 6096000"/>
              <a:gd name="connsiteY75" fmla="*/ 478800 h 6858000"/>
              <a:gd name="connsiteX76" fmla="*/ 4485524 w 6096000"/>
              <a:gd name="connsiteY76" fmla="*/ 714121 h 6858000"/>
              <a:gd name="connsiteX77" fmla="*/ 4485524 w 6096000"/>
              <a:gd name="connsiteY77" fmla="*/ 6003479 h 6858000"/>
              <a:gd name="connsiteX78" fmla="*/ 4629248 w 6096000"/>
              <a:gd name="connsiteY78" fmla="*/ 6220308 h 6858000"/>
              <a:gd name="connsiteX79" fmla="*/ 4647636 w 6096000"/>
              <a:gd name="connsiteY79" fmla="*/ 6226016 h 6858000"/>
              <a:gd name="connsiteX80" fmla="*/ 4687674 w 6096000"/>
              <a:gd name="connsiteY80" fmla="*/ 6259050 h 6858000"/>
              <a:gd name="connsiteX81" fmla="*/ 4851199 w 6096000"/>
              <a:gd name="connsiteY81" fmla="*/ 6309000 h 6858000"/>
              <a:gd name="connsiteX82" fmla="*/ 6096000 w 6096000"/>
              <a:gd name="connsiteY82" fmla="*/ 6309000 h 6858000"/>
              <a:gd name="connsiteX83" fmla="*/ 6096000 w 6096000"/>
              <a:gd name="connsiteY83" fmla="*/ 6338300 h 6858000"/>
              <a:gd name="connsiteX84" fmla="*/ 6096000 w 6096000"/>
              <a:gd name="connsiteY84" fmla="*/ 6858000 h 6858000"/>
              <a:gd name="connsiteX85" fmla="*/ 0 w 6096000"/>
              <a:gd name="connsiteY8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096000" h="6858000">
                <a:moveTo>
                  <a:pt x="982005" y="674210"/>
                </a:moveTo>
                <a:cubicBezTo>
                  <a:pt x="993988" y="674210"/>
                  <a:pt x="999363" y="679576"/>
                  <a:pt x="999363" y="689502"/>
                </a:cubicBezTo>
                <a:lnTo>
                  <a:pt x="999363" y="860596"/>
                </a:lnTo>
                <a:cubicBezTo>
                  <a:pt x="999363" y="870532"/>
                  <a:pt x="993988" y="875887"/>
                  <a:pt x="982005" y="875887"/>
                </a:cubicBezTo>
                <a:cubicBezTo>
                  <a:pt x="970023" y="875887"/>
                  <a:pt x="964647" y="870512"/>
                  <a:pt x="964647" y="860596"/>
                </a:cubicBezTo>
                <a:lnTo>
                  <a:pt x="964647" y="689502"/>
                </a:lnTo>
                <a:cubicBezTo>
                  <a:pt x="964647" y="679566"/>
                  <a:pt x="970023" y="674210"/>
                  <a:pt x="982005" y="674210"/>
                </a:cubicBezTo>
                <a:close/>
                <a:moveTo>
                  <a:pt x="1215168" y="631020"/>
                </a:moveTo>
                <a:lnTo>
                  <a:pt x="1215168" y="920310"/>
                </a:lnTo>
                <a:lnTo>
                  <a:pt x="1267241" y="920310"/>
                </a:lnTo>
                <a:lnTo>
                  <a:pt x="1267241" y="631020"/>
                </a:lnTo>
                <a:close/>
                <a:moveTo>
                  <a:pt x="622300" y="630930"/>
                </a:moveTo>
                <a:lnTo>
                  <a:pt x="622300" y="920220"/>
                </a:lnTo>
                <a:lnTo>
                  <a:pt x="743775" y="920220"/>
                </a:lnTo>
                <a:lnTo>
                  <a:pt x="738012" y="872280"/>
                </a:lnTo>
                <a:lnTo>
                  <a:pt x="674374" y="872280"/>
                </a:lnTo>
                <a:lnTo>
                  <a:pt x="674374" y="790866"/>
                </a:lnTo>
                <a:lnTo>
                  <a:pt x="724529" y="790866"/>
                </a:lnTo>
                <a:lnTo>
                  <a:pt x="718170" y="742926"/>
                </a:lnTo>
                <a:lnTo>
                  <a:pt x="674374" y="742926"/>
                </a:lnTo>
                <a:lnTo>
                  <a:pt x="674374" y="678870"/>
                </a:lnTo>
                <a:lnTo>
                  <a:pt x="736363" y="678870"/>
                </a:lnTo>
                <a:lnTo>
                  <a:pt x="731097" y="630930"/>
                </a:lnTo>
                <a:close/>
                <a:moveTo>
                  <a:pt x="754684" y="630692"/>
                </a:moveTo>
                <a:lnTo>
                  <a:pt x="754486" y="645377"/>
                </a:lnTo>
                <a:lnTo>
                  <a:pt x="789459" y="920439"/>
                </a:lnTo>
                <a:lnTo>
                  <a:pt x="864981" y="920439"/>
                </a:lnTo>
                <a:lnTo>
                  <a:pt x="899856" y="645377"/>
                </a:lnTo>
                <a:lnTo>
                  <a:pt x="899777" y="630692"/>
                </a:lnTo>
                <a:lnTo>
                  <a:pt x="852313" y="630692"/>
                </a:lnTo>
                <a:lnTo>
                  <a:pt x="850038" y="650703"/>
                </a:lnTo>
                <a:lnTo>
                  <a:pt x="827971" y="835657"/>
                </a:lnTo>
                <a:lnTo>
                  <a:pt x="826510" y="835657"/>
                </a:lnTo>
                <a:lnTo>
                  <a:pt x="804085" y="650633"/>
                </a:lnTo>
                <a:lnTo>
                  <a:pt x="801472" y="630692"/>
                </a:lnTo>
                <a:close/>
                <a:moveTo>
                  <a:pt x="1297148" y="630404"/>
                </a:moveTo>
                <a:lnTo>
                  <a:pt x="1297069" y="645377"/>
                </a:lnTo>
                <a:lnTo>
                  <a:pt x="1331049" y="746881"/>
                </a:lnTo>
                <a:lnTo>
                  <a:pt x="1283029" y="919694"/>
                </a:lnTo>
                <a:lnTo>
                  <a:pt x="1335103" y="919694"/>
                </a:lnTo>
                <a:lnTo>
                  <a:pt x="1357081" y="826208"/>
                </a:lnTo>
                <a:lnTo>
                  <a:pt x="1379068" y="919694"/>
                </a:lnTo>
                <a:lnTo>
                  <a:pt x="1431132" y="919694"/>
                </a:lnTo>
                <a:lnTo>
                  <a:pt x="1383122" y="746881"/>
                </a:lnTo>
                <a:lnTo>
                  <a:pt x="1417123" y="645377"/>
                </a:lnTo>
                <a:lnTo>
                  <a:pt x="1417232" y="630404"/>
                </a:lnTo>
                <a:lnTo>
                  <a:pt x="1371637" y="630404"/>
                </a:lnTo>
                <a:lnTo>
                  <a:pt x="1368040" y="642466"/>
                </a:lnTo>
                <a:lnTo>
                  <a:pt x="1357081" y="671458"/>
                </a:lnTo>
                <a:lnTo>
                  <a:pt x="1346141" y="642515"/>
                </a:lnTo>
                <a:lnTo>
                  <a:pt x="1341710" y="630404"/>
                </a:lnTo>
                <a:close/>
                <a:moveTo>
                  <a:pt x="1061223" y="630404"/>
                </a:moveTo>
                <a:lnTo>
                  <a:pt x="1061223" y="678344"/>
                </a:lnTo>
                <a:lnTo>
                  <a:pt x="1102963" y="678344"/>
                </a:lnTo>
                <a:lnTo>
                  <a:pt x="1102963" y="919694"/>
                </a:lnTo>
                <a:lnTo>
                  <a:pt x="1155037" y="919694"/>
                </a:lnTo>
                <a:lnTo>
                  <a:pt x="1155037" y="678344"/>
                </a:lnTo>
                <a:lnTo>
                  <a:pt x="1196777" y="678344"/>
                </a:lnTo>
                <a:lnTo>
                  <a:pt x="1196777" y="630404"/>
                </a:lnTo>
                <a:close/>
                <a:moveTo>
                  <a:pt x="982005" y="626271"/>
                </a:moveTo>
                <a:cubicBezTo>
                  <a:pt x="934482" y="626271"/>
                  <a:pt x="912574" y="650653"/>
                  <a:pt x="912574" y="691568"/>
                </a:cubicBezTo>
                <a:lnTo>
                  <a:pt x="912574" y="858489"/>
                </a:lnTo>
                <a:cubicBezTo>
                  <a:pt x="912574" y="899405"/>
                  <a:pt x="934433" y="923787"/>
                  <a:pt x="982005" y="923787"/>
                </a:cubicBezTo>
                <a:cubicBezTo>
                  <a:pt x="1029578" y="923787"/>
                  <a:pt x="1051436" y="899405"/>
                  <a:pt x="1051436" y="858489"/>
                </a:cubicBezTo>
                <a:lnTo>
                  <a:pt x="1051436" y="691568"/>
                </a:lnTo>
                <a:cubicBezTo>
                  <a:pt x="1051446" y="650653"/>
                  <a:pt x="1029538" y="626271"/>
                  <a:pt x="982005" y="626271"/>
                </a:cubicBezTo>
                <a:close/>
                <a:moveTo>
                  <a:pt x="1357081" y="563218"/>
                </a:moveTo>
                <a:cubicBezTo>
                  <a:pt x="1342852" y="563218"/>
                  <a:pt x="1331317" y="574882"/>
                  <a:pt x="1331317" y="589270"/>
                </a:cubicBezTo>
                <a:cubicBezTo>
                  <a:pt x="1331317" y="603658"/>
                  <a:pt x="1342852" y="615321"/>
                  <a:pt x="1357081" y="615321"/>
                </a:cubicBezTo>
                <a:cubicBezTo>
                  <a:pt x="1371310" y="615321"/>
                  <a:pt x="1382844" y="603658"/>
                  <a:pt x="1382844" y="589270"/>
                </a:cubicBezTo>
                <a:cubicBezTo>
                  <a:pt x="1382844" y="574882"/>
                  <a:pt x="1371310" y="563218"/>
                  <a:pt x="1357081" y="563218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276225"/>
                </a:lnTo>
                <a:lnTo>
                  <a:pt x="6096000" y="478800"/>
                </a:lnTo>
                <a:lnTo>
                  <a:pt x="4720845" y="478800"/>
                </a:lnTo>
                <a:cubicBezTo>
                  <a:pt x="4590881" y="478800"/>
                  <a:pt x="4485524" y="584157"/>
                  <a:pt x="4485524" y="714121"/>
                </a:cubicBezTo>
                <a:lnTo>
                  <a:pt x="4485524" y="6003479"/>
                </a:lnTo>
                <a:cubicBezTo>
                  <a:pt x="4485524" y="6100952"/>
                  <a:pt x="4544788" y="6184584"/>
                  <a:pt x="4629248" y="6220308"/>
                </a:cubicBezTo>
                <a:lnTo>
                  <a:pt x="4647636" y="6226016"/>
                </a:lnTo>
                <a:lnTo>
                  <a:pt x="4687674" y="6259050"/>
                </a:lnTo>
                <a:cubicBezTo>
                  <a:pt x="4734353" y="6290586"/>
                  <a:pt x="4790626" y="6309000"/>
                  <a:pt x="4851199" y="6309000"/>
                </a:cubicBezTo>
                <a:lnTo>
                  <a:pt x="6096000" y="6309000"/>
                </a:lnTo>
                <a:lnTo>
                  <a:pt x="6096000" y="63383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180000" anchor="b" anchorCtr="0">
            <a:noAutofit/>
          </a:bodyPr>
          <a:lstStyle>
            <a:lvl1pPr algn="ctr">
              <a:defRPr sz="629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7B1690-9A49-4B3D-812D-F6A4EF2558AC}"/>
              </a:ext>
            </a:extLst>
          </p:cNvPr>
          <p:cNvSpPr/>
          <p:nvPr userDrawn="1"/>
        </p:nvSpPr>
        <p:spPr>
          <a:xfrm>
            <a:off x="3886200" y="0"/>
            <a:ext cx="3886200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2B421D-E662-4BB1-9234-5991C6B7A48F}"/>
              </a:ext>
            </a:extLst>
          </p:cNvPr>
          <p:cNvSpPr/>
          <p:nvPr userDrawn="1"/>
        </p:nvSpPr>
        <p:spPr>
          <a:xfrm>
            <a:off x="2906186" y="805200"/>
            <a:ext cx="2065500" cy="8448000"/>
          </a:xfrm>
          <a:prstGeom prst="roundRect">
            <a:avLst>
              <a:gd name="adj" fmla="val 90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0" y="9296173"/>
            <a:ext cx="3576518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98EFCA2-30C4-4EE6-9E5F-AA2E73B04953}"/>
              </a:ext>
            </a:extLst>
          </p:cNvPr>
          <p:cNvSpPr/>
          <p:nvPr userDrawn="1"/>
        </p:nvSpPr>
        <p:spPr>
          <a:xfrm>
            <a:off x="2859521" y="702240"/>
            <a:ext cx="2065500" cy="8448000"/>
          </a:xfrm>
          <a:prstGeom prst="roundRect">
            <a:avLst>
              <a:gd name="adj" fmla="val 726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06BD60-7670-4549-B0B1-AF27C8EA58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71516" y="2217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7E09C55-5DD5-412A-96A4-9D0C6E1D9E2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85020" y="2217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3663" y="3825832"/>
            <a:ext cx="1603088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349A9B9C-21FD-4086-A5D5-A1F4EEAAEF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10159" y="3825832"/>
            <a:ext cx="1603088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51BA764-6C98-4AF8-A03D-8734AB26CA7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71516" y="4772951"/>
            <a:ext cx="1641731" cy="3660140"/>
          </a:xfrm>
          <a:prstGeom prst="rect">
            <a:avLst/>
          </a:prstGeom>
        </p:spPr>
        <p:txBody>
          <a:bodyPr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84801" y="4772951"/>
            <a:ext cx="1641731" cy="3660140"/>
          </a:xfrm>
          <a:prstGeom prst="rect">
            <a:avLst/>
          </a:prstGeom>
        </p:spPr>
        <p:txBody>
          <a:bodyPr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471700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/ 2x Text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EEEDEF0-3421-4359-8799-41FDC32E6C6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886200" cy="10058400"/>
          </a:xfrm>
          <a:custGeom>
            <a:avLst/>
            <a:gdLst>
              <a:gd name="connsiteX0" fmla="*/ 982005 w 6096000"/>
              <a:gd name="connsiteY0" fmla="*/ 674210 h 6858000"/>
              <a:gd name="connsiteX1" fmla="*/ 999363 w 6096000"/>
              <a:gd name="connsiteY1" fmla="*/ 689502 h 6858000"/>
              <a:gd name="connsiteX2" fmla="*/ 999363 w 6096000"/>
              <a:gd name="connsiteY2" fmla="*/ 860596 h 6858000"/>
              <a:gd name="connsiteX3" fmla="*/ 982005 w 6096000"/>
              <a:gd name="connsiteY3" fmla="*/ 875887 h 6858000"/>
              <a:gd name="connsiteX4" fmla="*/ 964647 w 6096000"/>
              <a:gd name="connsiteY4" fmla="*/ 860596 h 6858000"/>
              <a:gd name="connsiteX5" fmla="*/ 964647 w 6096000"/>
              <a:gd name="connsiteY5" fmla="*/ 689502 h 6858000"/>
              <a:gd name="connsiteX6" fmla="*/ 982005 w 6096000"/>
              <a:gd name="connsiteY6" fmla="*/ 674210 h 6858000"/>
              <a:gd name="connsiteX7" fmla="*/ 1215168 w 6096000"/>
              <a:gd name="connsiteY7" fmla="*/ 631020 h 6858000"/>
              <a:gd name="connsiteX8" fmla="*/ 1215168 w 6096000"/>
              <a:gd name="connsiteY8" fmla="*/ 920310 h 6858000"/>
              <a:gd name="connsiteX9" fmla="*/ 1267241 w 6096000"/>
              <a:gd name="connsiteY9" fmla="*/ 920310 h 6858000"/>
              <a:gd name="connsiteX10" fmla="*/ 1267241 w 6096000"/>
              <a:gd name="connsiteY10" fmla="*/ 631020 h 6858000"/>
              <a:gd name="connsiteX11" fmla="*/ 622300 w 6096000"/>
              <a:gd name="connsiteY11" fmla="*/ 630930 h 6858000"/>
              <a:gd name="connsiteX12" fmla="*/ 622300 w 6096000"/>
              <a:gd name="connsiteY12" fmla="*/ 920220 h 6858000"/>
              <a:gd name="connsiteX13" fmla="*/ 743775 w 6096000"/>
              <a:gd name="connsiteY13" fmla="*/ 920220 h 6858000"/>
              <a:gd name="connsiteX14" fmla="*/ 738012 w 6096000"/>
              <a:gd name="connsiteY14" fmla="*/ 872280 h 6858000"/>
              <a:gd name="connsiteX15" fmla="*/ 674374 w 6096000"/>
              <a:gd name="connsiteY15" fmla="*/ 872280 h 6858000"/>
              <a:gd name="connsiteX16" fmla="*/ 674374 w 6096000"/>
              <a:gd name="connsiteY16" fmla="*/ 790866 h 6858000"/>
              <a:gd name="connsiteX17" fmla="*/ 724529 w 6096000"/>
              <a:gd name="connsiteY17" fmla="*/ 790866 h 6858000"/>
              <a:gd name="connsiteX18" fmla="*/ 718170 w 6096000"/>
              <a:gd name="connsiteY18" fmla="*/ 742926 h 6858000"/>
              <a:gd name="connsiteX19" fmla="*/ 674374 w 6096000"/>
              <a:gd name="connsiteY19" fmla="*/ 742926 h 6858000"/>
              <a:gd name="connsiteX20" fmla="*/ 674374 w 6096000"/>
              <a:gd name="connsiteY20" fmla="*/ 678870 h 6858000"/>
              <a:gd name="connsiteX21" fmla="*/ 736363 w 6096000"/>
              <a:gd name="connsiteY21" fmla="*/ 678870 h 6858000"/>
              <a:gd name="connsiteX22" fmla="*/ 731097 w 6096000"/>
              <a:gd name="connsiteY22" fmla="*/ 630930 h 6858000"/>
              <a:gd name="connsiteX23" fmla="*/ 754684 w 6096000"/>
              <a:gd name="connsiteY23" fmla="*/ 630692 h 6858000"/>
              <a:gd name="connsiteX24" fmla="*/ 754486 w 6096000"/>
              <a:gd name="connsiteY24" fmla="*/ 645377 h 6858000"/>
              <a:gd name="connsiteX25" fmla="*/ 789459 w 6096000"/>
              <a:gd name="connsiteY25" fmla="*/ 920439 h 6858000"/>
              <a:gd name="connsiteX26" fmla="*/ 864981 w 6096000"/>
              <a:gd name="connsiteY26" fmla="*/ 920439 h 6858000"/>
              <a:gd name="connsiteX27" fmla="*/ 899856 w 6096000"/>
              <a:gd name="connsiteY27" fmla="*/ 645377 h 6858000"/>
              <a:gd name="connsiteX28" fmla="*/ 899777 w 6096000"/>
              <a:gd name="connsiteY28" fmla="*/ 630692 h 6858000"/>
              <a:gd name="connsiteX29" fmla="*/ 852313 w 6096000"/>
              <a:gd name="connsiteY29" fmla="*/ 630692 h 6858000"/>
              <a:gd name="connsiteX30" fmla="*/ 850038 w 6096000"/>
              <a:gd name="connsiteY30" fmla="*/ 650703 h 6858000"/>
              <a:gd name="connsiteX31" fmla="*/ 827971 w 6096000"/>
              <a:gd name="connsiteY31" fmla="*/ 835657 h 6858000"/>
              <a:gd name="connsiteX32" fmla="*/ 826510 w 6096000"/>
              <a:gd name="connsiteY32" fmla="*/ 835657 h 6858000"/>
              <a:gd name="connsiteX33" fmla="*/ 804085 w 6096000"/>
              <a:gd name="connsiteY33" fmla="*/ 650633 h 6858000"/>
              <a:gd name="connsiteX34" fmla="*/ 801472 w 6096000"/>
              <a:gd name="connsiteY34" fmla="*/ 630692 h 6858000"/>
              <a:gd name="connsiteX35" fmla="*/ 1297148 w 6096000"/>
              <a:gd name="connsiteY35" fmla="*/ 630404 h 6858000"/>
              <a:gd name="connsiteX36" fmla="*/ 1297069 w 6096000"/>
              <a:gd name="connsiteY36" fmla="*/ 645377 h 6858000"/>
              <a:gd name="connsiteX37" fmla="*/ 1331049 w 6096000"/>
              <a:gd name="connsiteY37" fmla="*/ 746881 h 6858000"/>
              <a:gd name="connsiteX38" fmla="*/ 1283029 w 6096000"/>
              <a:gd name="connsiteY38" fmla="*/ 919694 h 6858000"/>
              <a:gd name="connsiteX39" fmla="*/ 1335103 w 6096000"/>
              <a:gd name="connsiteY39" fmla="*/ 919694 h 6858000"/>
              <a:gd name="connsiteX40" fmla="*/ 1357081 w 6096000"/>
              <a:gd name="connsiteY40" fmla="*/ 826208 h 6858000"/>
              <a:gd name="connsiteX41" fmla="*/ 1379068 w 6096000"/>
              <a:gd name="connsiteY41" fmla="*/ 919694 h 6858000"/>
              <a:gd name="connsiteX42" fmla="*/ 1431132 w 6096000"/>
              <a:gd name="connsiteY42" fmla="*/ 919694 h 6858000"/>
              <a:gd name="connsiteX43" fmla="*/ 1383122 w 6096000"/>
              <a:gd name="connsiteY43" fmla="*/ 746881 h 6858000"/>
              <a:gd name="connsiteX44" fmla="*/ 1417123 w 6096000"/>
              <a:gd name="connsiteY44" fmla="*/ 645377 h 6858000"/>
              <a:gd name="connsiteX45" fmla="*/ 1417232 w 6096000"/>
              <a:gd name="connsiteY45" fmla="*/ 630404 h 6858000"/>
              <a:gd name="connsiteX46" fmla="*/ 1371637 w 6096000"/>
              <a:gd name="connsiteY46" fmla="*/ 630404 h 6858000"/>
              <a:gd name="connsiteX47" fmla="*/ 1368040 w 6096000"/>
              <a:gd name="connsiteY47" fmla="*/ 642466 h 6858000"/>
              <a:gd name="connsiteX48" fmla="*/ 1357081 w 6096000"/>
              <a:gd name="connsiteY48" fmla="*/ 671458 h 6858000"/>
              <a:gd name="connsiteX49" fmla="*/ 1346141 w 6096000"/>
              <a:gd name="connsiteY49" fmla="*/ 642515 h 6858000"/>
              <a:gd name="connsiteX50" fmla="*/ 1341710 w 6096000"/>
              <a:gd name="connsiteY50" fmla="*/ 630404 h 6858000"/>
              <a:gd name="connsiteX51" fmla="*/ 1061223 w 6096000"/>
              <a:gd name="connsiteY51" fmla="*/ 630404 h 6858000"/>
              <a:gd name="connsiteX52" fmla="*/ 1061223 w 6096000"/>
              <a:gd name="connsiteY52" fmla="*/ 678344 h 6858000"/>
              <a:gd name="connsiteX53" fmla="*/ 1102963 w 6096000"/>
              <a:gd name="connsiteY53" fmla="*/ 678344 h 6858000"/>
              <a:gd name="connsiteX54" fmla="*/ 1102963 w 6096000"/>
              <a:gd name="connsiteY54" fmla="*/ 919694 h 6858000"/>
              <a:gd name="connsiteX55" fmla="*/ 1155037 w 6096000"/>
              <a:gd name="connsiteY55" fmla="*/ 919694 h 6858000"/>
              <a:gd name="connsiteX56" fmla="*/ 1155037 w 6096000"/>
              <a:gd name="connsiteY56" fmla="*/ 678344 h 6858000"/>
              <a:gd name="connsiteX57" fmla="*/ 1196777 w 6096000"/>
              <a:gd name="connsiteY57" fmla="*/ 678344 h 6858000"/>
              <a:gd name="connsiteX58" fmla="*/ 1196777 w 6096000"/>
              <a:gd name="connsiteY58" fmla="*/ 630404 h 6858000"/>
              <a:gd name="connsiteX59" fmla="*/ 982005 w 6096000"/>
              <a:gd name="connsiteY59" fmla="*/ 626271 h 6858000"/>
              <a:gd name="connsiteX60" fmla="*/ 912574 w 6096000"/>
              <a:gd name="connsiteY60" fmla="*/ 691568 h 6858000"/>
              <a:gd name="connsiteX61" fmla="*/ 912574 w 6096000"/>
              <a:gd name="connsiteY61" fmla="*/ 858489 h 6858000"/>
              <a:gd name="connsiteX62" fmla="*/ 982005 w 6096000"/>
              <a:gd name="connsiteY62" fmla="*/ 923787 h 6858000"/>
              <a:gd name="connsiteX63" fmla="*/ 1051436 w 6096000"/>
              <a:gd name="connsiteY63" fmla="*/ 858489 h 6858000"/>
              <a:gd name="connsiteX64" fmla="*/ 1051436 w 6096000"/>
              <a:gd name="connsiteY64" fmla="*/ 691568 h 6858000"/>
              <a:gd name="connsiteX65" fmla="*/ 982005 w 6096000"/>
              <a:gd name="connsiteY65" fmla="*/ 626271 h 6858000"/>
              <a:gd name="connsiteX66" fmla="*/ 1357081 w 6096000"/>
              <a:gd name="connsiteY66" fmla="*/ 563218 h 6858000"/>
              <a:gd name="connsiteX67" fmla="*/ 1331317 w 6096000"/>
              <a:gd name="connsiteY67" fmla="*/ 589270 h 6858000"/>
              <a:gd name="connsiteX68" fmla="*/ 1357081 w 6096000"/>
              <a:gd name="connsiteY68" fmla="*/ 615321 h 6858000"/>
              <a:gd name="connsiteX69" fmla="*/ 1382844 w 6096000"/>
              <a:gd name="connsiteY69" fmla="*/ 589270 h 6858000"/>
              <a:gd name="connsiteX70" fmla="*/ 1357081 w 6096000"/>
              <a:gd name="connsiteY70" fmla="*/ 563218 h 6858000"/>
              <a:gd name="connsiteX71" fmla="*/ 0 w 6096000"/>
              <a:gd name="connsiteY71" fmla="*/ 0 h 6858000"/>
              <a:gd name="connsiteX72" fmla="*/ 6096000 w 6096000"/>
              <a:gd name="connsiteY72" fmla="*/ 0 h 6858000"/>
              <a:gd name="connsiteX73" fmla="*/ 6096000 w 6096000"/>
              <a:gd name="connsiteY73" fmla="*/ 276225 h 6858000"/>
              <a:gd name="connsiteX74" fmla="*/ 6096000 w 6096000"/>
              <a:gd name="connsiteY74" fmla="*/ 478800 h 6858000"/>
              <a:gd name="connsiteX75" fmla="*/ 4720845 w 6096000"/>
              <a:gd name="connsiteY75" fmla="*/ 478800 h 6858000"/>
              <a:gd name="connsiteX76" fmla="*/ 4485524 w 6096000"/>
              <a:gd name="connsiteY76" fmla="*/ 714121 h 6858000"/>
              <a:gd name="connsiteX77" fmla="*/ 4485524 w 6096000"/>
              <a:gd name="connsiteY77" fmla="*/ 6003479 h 6858000"/>
              <a:gd name="connsiteX78" fmla="*/ 4629248 w 6096000"/>
              <a:gd name="connsiteY78" fmla="*/ 6220308 h 6858000"/>
              <a:gd name="connsiteX79" fmla="*/ 4647636 w 6096000"/>
              <a:gd name="connsiteY79" fmla="*/ 6226016 h 6858000"/>
              <a:gd name="connsiteX80" fmla="*/ 4687674 w 6096000"/>
              <a:gd name="connsiteY80" fmla="*/ 6259050 h 6858000"/>
              <a:gd name="connsiteX81" fmla="*/ 4851199 w 6096000"/>
              <a:gd name="connsiteY81" fmla="*/ 6309000 h 6858000"/>
              <a:gd name="connsiteX82" fmla="*/ 6096000 w 6096000"/>
              <a:gd name="connsiteY82" fmla="*/ 6309000 h 6858000"/>
              <a:gd name="connsiteX83" fmla="*/ 6096000 w 6096000"/>
              <a:gd name="connsiteY83" fmla="*/ 6338300 h 6858000"/>
              <a:gd name="connsiteX84" fmla="*/ 6096000 w 6096000"/>
              <a:gd name="connsiteY84" fmla="*/ 6858000 h 6858000"/>
              <a:gd name="connsiteX85" fmla="*/ 0 w 6096000"/>
              <a:gd name="connsiteY8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096000" h="6858000">
                <a:moveTo>
                  <a:pt x="982005" y="674210"/>
                </a:moveTo>
                <a:cubicBezTo>
                  <a:pt x="993988" y="674210"/>
                  <a:pt x="999363" y="679576"/>
                  <a:pt x="999363" y="689502"/>
                </a:cubicBezTo>
                <a:lnTo>
                  <a:pt x="999363" y="860596"/>
                </a:lnTo>
                <a:cubicBezTo>
                  <a:pt x="999363" y="870532"/>
                  <a:pt x="993988" y="875887"/>
                  <a:pt x="982005" y="875887"/>
                </a:cubicBezTo>
                <a:cubicBezTo>
                  <a:pt x="970023" y="875887"/>
                  <a:pt x="964647" y="870512"/>
                  <a:pt x="964647" y="860596"/>
                </a:cubicBezTo>
                <a:lnTo>
                  <a:pt x="964647" y="689502"/>
                </a:lnTo>
                <a:cubicBezTo>
                  <a:pt x="964647" y="679566"/>
                  <a:pt x="970023" y="674210"/>
                  <a:pt x="982005" y="674210"/>
                </a:cubicBezTo>
                <a:close/>
                <a:moveTo>
                  <a:pt x="1215168" y="631020"/>
                </a:moveTo>
                <a:lnTo>
                  <a:pt x="1215168" y="920310"/>
                </a:lnTo>
                <a:lnTo>
                  <a:pt x="1267241" y="920310"/>
                </a:lnTo>
                <a:lnTo>
                  <a:pt x="1267241" y="631020"/>
                </a:lnTo>
                <a:close/>
                <a:moveTo>
                  <a:pt x="622300" y="630930"/>
                </a:moveTo>
                <a:lnTo>
                  <a:pt x="622300" y="920220"/>
                </a:lnTo>
                <a:lnTo>
                  <a:pt x="743775" y="920220"/>
                </a:lnTo>
                <a:lnTo>
                  <a:pt x="738012" y="872280"/>
                </a:lnTo>
                <a:lnTo>
                  <a:pt x="674374" y="872280"/>
                </a:lnTo>
                <a:lnTo>
                  <a:pt x="674374" y="790866"/>
                </a:lnTo>
                <a:lnTo>
                  <a:pt x="724529" y="790866"/>
                </a:lnTo>
                <a:lnTo>
                  <a:pt x="718170" y="742926"/>
                </a:lnTo>
                <a:lnTo>
                  <a:pt x="674374" y="742926"/>
                </a:lnTo>
                <a:lnTo>
                  <a:pt x="674374" y="678870"/>
                </a:lnTo>
                <a:lnTo>
                  <a:pt x="736363" y="678870"/>
                </a:lnTo>
                <a:lnTo>
                  <a:pt x="731097" y="630930"/>
                </a:lnTo>
                <a:close/>
                <a:moveTo>
                  <a:pt x="754684" y="630692"/>
                </a:moveTo>
                <a:lnTo>
                  <a:pt x="754486" y="645377"/>
                </a:lnTo>
                <a:lnTo>
                  <a:pt x="789459" y="920439"/>
                </a:lnTo>
                <a:lnTo>
                  <a:pt x="864981" y="920439"/>
                </a:lnTo>
                <a:lnTo>
                  <a:pt x="899856" y="645377"/>
                </a:lnTo>
                <a:lnTo>
                  <a:pt x="899777" y="630692"/>
                </a:lnTo>
                <a:lnTo>
                  <a:pt x="852313" y="630692"/>
                </a:lnTo>
                <a:lnTo>
                  <a:pt x="850038" y="650703"/>
                </a:lnTo>
                <a:lnTo>
                  <a:pt x="827971" y="835657"/>
                </a:lnTo>
                <a:lnTo>
                  <a:pt x="826510" y="835657"/>
                </a:lnTo>
                <a:lnTo>
                  <a:pt x="804085" y="650633"/>
                </a:lnTo>
                <a:lnTo>
                  <a:pt x="801472" y="630692"/>
                </a:lnTo>
                <a:close/>
                <a:moveTo>
                  <a:pt x="1297148" y="630404"/>
                </a:moveTo>
                <a:lnTo>
                  <a:pt x="1297069" y="645377"/>
                </a:lnTo>
                <a:lnTo>
                  <a:pt x="1331049" y="746881"/>
                </a:lnTo>
                <a:lnTo>
                  <a:pt x="1283029" y="919694"/>
                </a:lnTo>
                <a:lnTo>
                  <a:pt x="1335103" y="919694"/>
                </a:lnTo>
                <a:lnTo>
                  <a:pt x="1357081" y="826208"/>
                </a:lnTo>
                <a:lnTo>
                  <a:pt x="1379068" y="919694"/>
                </a:lnTo>
                <a:lnTo>
                  <a:pt x="1431132" y="919694"/>
                </a:lnTo>
                <a:lnTo>
                  <a:pt x="1383122" y="746881"/>
                </a:lnTo>
                <a:lnTo>
                  <a:pt x="1417123" y="645377"/>
                </a:lnTo>
                <a:lnTo>
                  <a:pt x="1417232" y="630404"/>
                </a:lnTo>
                <a:lnTo>
                  <a:pt x="1371637" y="630404"/>
                </a:lnTo>
                <a:lnTo>
                  <a:pt x="1368040" y="642466"/>
                </a:lnTo>
                <a:lnTo>
                  <a:pt x="1357081" y="671458"/>
                </a:lnTo>
                <a:lnTo>
                  <a:pt x="1346141" y="642515"/>
                </a:lnTo>
                <a:lnTo>
                  <a:pt x="1341710" y="630404"/>
                </a:lnTo>
                <a:close/>
                <a:moveTo>
                  <a:pt x="1061223" y="630404"/>
                </a:moveTo>
                <a:lnTo>
                  <a:pt x="1061223" y="678344"/>
                </a:lnTo>
                <a:lnTo>
                  <a:pt x="1102963" y="678344"/>
                </a:lnTo>
                <a:lnTo>
                  <a:pt x="1102963" y="919694"/>
                </a:lnTo>
                <a:lnTo>
                  <a:pt x="1155037" y="919694"/>
                </a:lnTo>
                <a:lnTo>
                  <a:pt x="1155037" y="678344"/>
                </a:lnTo>
                <a:lnTo>
                  <a:pt x="1196777" y="678344"/>
                </a:lnTo>
                <a:lnTo>
                  <a:pt x="1196777" y="630404"/>
                </a:lnTo>
                <a:close/>
                <a:moveTo>
                  <a:pt x="982005" y="626271"/>
                </a:moveTo>
                <a:cubicBezTo>
                  <a:pt x="934482" y="626271"/>
                  <a:pt x="912574" y="650653"/>
                  <a:pt x="912574" y="691568"/>
                </a:cubicBezTo>
                <a:lnTo>
                  <a:pt x="912574" y="858489"/>
                </a:lnTo>
                <a:cubicBezTo>
                  <a:pt x="912574" y="899405"/>
                  <a:pt x="934433" y="923787"/>
                  <a:pt x="982005" y="923787"/>
                </a:cubicBezTo>
                <a:cubicBezTo>
                  <a:pt x="1029578" y="923787"/>
                  <a:pt x="1051436" y="899405"/>
                  <a:pt x="1051436" y="858489"/>
                </a:cubicBezTo>
                <a:lnTo>
                  <a:pt x="1051436" y="691568"/>
                </a:lnTo>
                <a:cubicBezTo>
                  <a:pt x="1051446" y="650653"/>
                  <a:pt x="1029538" y="626271"/>
                  <a:pt x="982005" y="626271"/>
                </a:cubicBezTo>
                <a:close/>
                <a:moveTo>
                  <a:pt x="1357081" y="563218"/>
                </a:moveTo>
                <a:cubicBezTo>
                  <a:pt x="1342852" y="563218"/>
                  <a:pt x="1331317" y="574882"/>
                  <a:pt x="1331317" y="589270"/>
                </a:cubicBezTo>
                <a:cubicBezTo>
                  <a:pt x="1331317" y="603658"/>
                  <a:pt x="1342852" y="615321"/>
                  <a:pt x="1357081" y="615321"/>
                </a:cubicBezTo>
                <a:cubicBezTo>
                  <a:pt x="1371310" y="615321"/>
                  <a:pt x="1382844" y="603658"/>
                  <a:pt x="1382844" y="589270"/>
                </a:cubicBezTo>
                <a:cubicBezTo>
                  <a:pt x="1382844" y="574882"/>
                  <a:pt x="1371310" y="563218"/>
                  <a:pt x="1357081" y="563218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276225"/>
                </a:lnTo>
                <a:lnTo>
                  <a:pt x="6096000" y="478800"/>
                </a:lnTo>
                <a:lnTo>
                  <a:pt x="4720845" y="478800"/>
                </a:lnTo>
                <a:cubicBezTo>
                  <a:pt x="4590881" y="478800"/>
                  <a:pt x="4485524" y="584157"/>
                  <a:pt x="4485524" y="714121"/>
                </a:cubicBezTo>
                <a:lnTo>
                  <a:pt x="4485524" y="6003479"/>
                </a:lnTo>
                <a:cubicBezTo>
                  <a:pt x="4485524" y="6100952"/>
                  <a:pt x="4544788" y="6184584"/>
                  <a:pt x="4629248" y="6220308"/>
                </a:cubicBezTo>
                <a:lnTo>
                  <a:pt x="4647636" y="6226016"/>
                </a:lnTo>
                <a:lnTo>
                  <a:pt x="4687674" y="6259050"/>
                </a:lnTo>
                <a:cubicBezTo>
                  <a:pt x="4734353" y="6290586"/>
                  <a:pt x="4790626" y="6309000"/>
                  <a:pt x="4851199" y="6309000"/>
                </a:cubicBezTo>
                <a:lnTo>
                  <a:pt x="6096000" y="6309000"/>
                </a:lnTo>
                <a:lnTo>
                  <a:pt x="6096000" y="63383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180000" anchor="b" anchorCtr="0">
            <a:noAutofit/>
          </a:bodyPr>
          <a:lstStyle>
            <a:lvl1pPr algn="ctr">
              <a:defRPr sz="629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7B1690-9A49-4B3D-812D-F6A4EF2558AC}"/>
              </a:ext>
            </a:extLst>
          </p:cNvPr>
          <p:cNvSpPr/>
          <p:nvPr userDrawn="1"/>
        </p:nvSpPr>
        <p:spPr>
          <a:xfrm>
            <a:off x="3886200" y="0"/>
            <a:ext cx="3886200" cy="1005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2B421D-E662-4BB1-9234-5991C6B7A48F}"/>
              </a:ext>
            </a:extLst>
          </p:cNvPr>
          <p:cNvSpPr/>
          <p:nvPr userDrawn="1"/>
        </p:nvSpPr>
        <p:spPr>
          <a:xfrm>
            <a:off x="2906186" y="805200"/>
            <a:ext cx="2065500" cy="8448000"/>
          </a:xfrm>
          <a:prstGeom prst="roundRect">
            <a:avLst>
              <a:gd name="adj" fmla="val 90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0" y="9296173"/>
            <a:ext cx="3576518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98EFCA2-30C4-4EE6-9E5F-AA2E73B04953}"/>
              </a:ext>
            </a:extLst>
          </p:cNvPr>
          <p:cNvSpPr/>
          <p:nvPr userDrawn="1"/>
        </p:nvSpPr>
        <p:spPr>
          <a:xfrm>
            <a:off x="2859521" y="702240"/>
            <a:ext cx="2065500" cy="8448000"/>
          </a:xfrm>
          <a:prstGeom prst="roundRect">
            <a:avLst>
              <a:gd name="adj" fmla="val 726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06BD60-7670-4549-B0B1-AF27C8EA58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71516" y="2217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7E09C55-5DD5-412A-96A4-9D0C6E1D9E2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85020" y="2217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3663" y="3825832"/>
            <a:ext cx="1603088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349A9B9C-21FD-4086-A5D5-A1F4EEAAEF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10159" y="3825832"/>
            <a:ext cx="1603088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51BA764-6C98-4AF8-A03D-8734AB26CA7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71516" y="4772951"/>
            <a:ext cx="1641731" cy="3660140"/>
          </a:xfrm>
          <a:prstGeom prst="rect">
            <a:avLst/>
          </a:prstGeom>
        </p:spPr>
        <p:txBody>
          <a:bodyPr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84801" y="4772951"/>
            <a:ext cx="1641731" cy="3660140"/>
          </a:xfrm>
          <a:prstGeom prst="rect">
            <a:avLst/>
          </a:prstGeom>
        </p:spPr>
        <p:txBody>
          <a:bodyPr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97513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/ 2x Text - Vio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EEEDEF0-3421-4359-8799-41FDC32E6C6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886200" cy="10058400"/>
          </a:xfrm>
          <a:custGeom>
            <a:avLst/>
            <a:gdLst>
              <a:gd name="connsiteX0" fmla="*/ 982005 w 6096000"/>
              <a:gd name="connsiteY0" fmla="*/ 674210 h 6858000"/>
              <a:gd name="connsiteX1" fmla="*/ 999363 w 6096000"/>
              <a:gd name="connsiteY1" fmla="*/ 689502 h 6858000"/>
              <a:gd name="connsiteX2" fmla="*/ 999363 w 6096000"/>
              <a:gd name="connsiteY2" fmla="*/ 860596 h 6858000"/>
              <a:gd name="connsiteX3" fmla="*/ 982005 w 6096000"/>
              <a:gd name="connsiteY3" fmla="*/ 875887 h 6858000"/>
              <a:gd name="connsiteX4" fmla="*/ 964647 w 6096000"/>
              <a:gd name="connsiteY4" fmla="*/ 860596 h 6858000"/>
              <a:gd name="connsiteX5" fmla="*/ 964647 w 6096000"/>
              <a:gd name="connsiteY5" fmla="*/ 689502 h 6858000"/>
              <a:gd name="connsiteX6" fmla="*/ 982005 w 6096000"/>
              <a:gd name="connsiteY6" fmla="*/ 674210 h 6858000"/>
              <a:gd name="connsiteX7" fmla="*/ 1215168 w 6096000"/>
              <a:gd name="connsiteY7" fmla="*/ 631020 h 6858000"/>
              <a:gd name="connsiteX8" fmla="*/ 1215168 w 6096000"/>
              <a:gd name="connsiteY8" fmla="*/ 920310 h 6858000"/>
              <a:gd name="connsiteX9" fmla="*/ 1267241 w 6096000"/>
              <a:gd name="connsiteY9" fmla="*/ 920310 h 6858000"/>
              <a:gd name="connsiteX10" fmla="*/ 1267241 w 6096000"/>
              <a:gd name="connsiteY10" fmla="*/ 631020 h 6858000"/>
              <a:gd name="connsiteX11" fmla="*/ 622300 w 6096000"/>
              <a:gd name="connsiteY11" fmla="*/ 630930 h 6858000"/>
              <a:gd name="connsiteX12" fmla="*/ 622300 w 6096000"/>
              <a:gd name="connsiteY12" fmla="*/ 920220 h 6858000"/>
              <a:gd name="connsiteX13" fmla="*/ 743775 w 6096000"/>
              <a:gd name="connsiteY13" fmla="*/ 920220 h 6858000"/>
              <a:gd name="connsiteX14" fmla="*/ 738012 w 6096000"/>
              <a:gd name="connsiteY14" fmla="*/ 872280 h 6858000"/>
              <a:gd name="connsiteX15" fmla="*/ 674374 w 6096000"/>
              <a:gd name="connsiteY15" fmla="*/ 872280 h 6858000"/>
              <a:gd name="connsiteX16" fmla="*/ 674374 w 6096000"/>
              <a:gd name="connsiteY16" fmla="*/ 790866 h 6858000"/>
              <a:gd name="connsiteX17" fmla="*/ 724529 w 6096000"/>
              <a:gd name="connsiteY17" fmla="*/ 790866 h 6858000"/>
              <a:gd name="connsiteX18" fmla="*/ 718170 w 6096000"/>
              <a:gd name="connsiteY18" fmla="*/ 742926 h 6858000"/>
              <a:gd name="connsiteX19" fmla="*/ 674374 w 6096000"/>
              <a:gd name="connsiteY19" fmla="*/ 742926 h 6858000"/>
              <a:gd name="connsiteX20" fmla="*/ 674374 w 6096000"/>
              <a:gd name="connsiteY20" fmla="*/ 678870 h 6858000"/>
              <a:gd name="connsiteX21" fmla="*/ 736363 w 6096000"/>
              <a:gd name="connsiteY21" fmla="*/ 678870 h 6858000"/>
              <a:gd name="connsiteX22" fmla="*/ 731097 w 6096000"/>
              <a:gd name="connsiteY22" fmla="*/ 630930 h 6858000"/>
              <a:gd name="connsiteX23" fmla="*/ 754684 w 6096000"/>
              <a:gd name="connsiteY23" fmla="*/ 630692 h 6858000"/>
              <a:gd name="connsiteX24" fmla="*/ 754486 w 6096000"/>
              <a:gd name="connsiteY24" fmla="*/ 645377 h 6858000"/>
              <a:gd name="connsiteX25" fmla="*/ 789459 w 6096000"/>
              <a:gd name="connsiteY25" fmla="*/ 920439 h 6858000"/>
              <a:gd name="connsiteX26" fmla="*/ 864981 w 6096000"/>
              <a:gd name="connsiteY26" fmla="*/ 920439 h 6858000"/>
              <a:gd name="connsiteX27" fmla="*/ 899856 w 6096000"/>
              <a:gd name="connsiteY27" fmla="*/ 645377 h 6858000"/>
              <a:gd name="connsiteX28" fmla="*/ 899777 w 6096000"/>
              <a:gd name="connsiteY28" fmla="*/ 630692 h 6858000"/>
              <a:gd name="connsiteX29" fmla="*/ 852313 w 6096000"/>
              <a:gd name="connsiteY29" fmla="*/ 630692 h 6858000"/>
              <a:gd name="connsiteX30" fmla="*/ 850038 w 6096000"/>
              <a:gd name="connsiteY30" fmla="*/ 650703 h 6858000"/>
              <a:gd name="connsiteX31" fmla="*/ 827971 w 6096000"/>
              <a:gd name="connsiteY31" fmla="*/ 835657 h 6858000"/>
              <a:gd name="connsiteX32" fmla="*/ 826510 w 6096000"/>
              <a:gd name="connsiteY32" fmla="*/ 835657 h 6858000"/>
              <a:gd name="connsiteX33" fmla="*/ 804085 w 6096000"/>
              <a:gd name="connsiteY33" fmla="*/ 650633 h 6858000"/>
              <a:gd name="connsiteX34" fmla="*/ 801472 w 6096000"/>
              <a:gd name="connsiteY34" fmla="*/ 630692 h 6858000"/>
              <a:gd name="connsiteX35" fmla="*/ 1297148 w 6096000"/>
              <a:gd name="connsiteY35" fmla="*/ 630404 h 6858000"/>
              <a:gd name="connsiteX36" fmla="*/ 1297069 w 6096000"/>
              <a:gd name="connsiteY36" fmla="*/ 645377 h 6858000"/>
              <a:gd name="connsiteX37" fmla="*/ 1331049 w 6096000"/>
              <a:gd name="connsiteY37" fmla="*/ 746881 h 6858000"/>
              <a:gd name="connsiteX38" fmla="*/ 1283029 w 6096000"/>
              <a:gd name="connsiteY38" fmla="*/ 919694 h 6858000"/>
              <a:gd name="connsiteX39" fmla="*/ 1335103 w 6096000"/>
              <a:gd name="connsiteY39" fmla="*/ 919694 h 6858000"/>
              <a:gd name="connsiteX40" fmla="*/ 1357081 w 6096000"/>
              <a:gd name="connsiteY40" fmla="*/ 826208 h 6858000"/>
              <a:gd name="connsiteX41" fmla="*/ 1379068 w 6096000"/>
              <a:gd name="connsiteY41" fmla="*/ 919694 h 6858000"/>
              <a:gd name="connsiteX42" fmla="*/ 1431132 w 6096000"/>
              <a:gd name="connsiteY42" fmla="*/ 919694 h 6858000"/>
              <a:gd name="connsiteX43" fmla="*/ 1383122 w 6096000"/>
              <a:gd name="connsiteY43" fmla="*/ 746881 h 6858000"/>
              <a:gd name="connsiteX44" fmla="*/ 1417123 w 6096000"/>
              <a:gd name="connsiteY44" fmla="*/ 645377 h 6858000"/>
              <a:gd name="connsiteX45" fmla="*/ 1417232 w 6096000"/>
              <a:gd name="connsiteY45" fmla="*/ 630404 h 6858000"/>
              <a:gd name="connsiteX46" fmla="*/ 1371637 w 6096000"/>
              <a:gd name="connsiteY46" fmla="*/ 630404 h 6858000"/>
              <a:gd name="connsiteX47" fmla="*/ 1368040 w 6096000"/>
              <a:gd name="connsiteY47" fmla="*/ 642466 h 6858000"/>
              <a:gd name="connsiteX48" fmla="*/ 1357081 w 6096000"/>
              <a:gd name="connsiteY48" fmla="*/ 671458 h 6858000"/>
              <a:gd name="connsiteX49" fmla="*/ 1346141 w 6096000"/>
              <a:gd name="connsiteY49" fmla="*/ 642515 h 6858000"/>
              <a:gd name="connsiteX50" fmla="*/ 1341710 w 6096000"/>
              <a:gd name="connsiteY50" fmla="*/ 630404 h 6858000"/>
              <a:gd name="connsiteX51" fmla="*/ 1061223 w 6096000"/>
              <a:gd name="connsiteY51" fmla="*/ 630404 h 6858000"/>
              <a:gd name="connsiteX52" fmla="*/ 1061223 w 6096000"/>
              <a:gd name="connsiteY52" fmla="*/ 678344 h 6858000"/>
              <a:gd name="connsiteX53" fmla="*/ 1102963 w 6096000"/>
              <a:gd name="connsiteY53" fmla="*/ 678344 h 6858000"/>
              <a:gd name="connsiteX54" fmla="*/ 1102963 w 6096000"/>
              <a:gd name="connsiteY54" fmla="*/ 919694 h 6858000"/>
              <a:gd name="connsiteX55" fmla="*/ 1155037 w 6096000"/>
              <a:gd name="connsiteY55" fmla="*/ 919694 h 6858000"/>
              <a:gd name="connsiteX56" fmla="*/ 1155037 w 6096000"/>
              <a:gd name="connsiteY56" fmla="*/ 678344 h 6858000"/>
              <a:gd name="connsiteX57" fmla="*/ 1196777 w 6096000"/>
              <a:gd name="connsiteY57" fmla="*/ 678344 h 6858000"/>
              <a:gd name="connsiteX58" fmla="*/ 1196777 w 6096000"/>
              <a:gd name="connsiteY58" fmla="*/ 630404 h 6858000"/>
              <a:gd name="connsiteX59" fmla="*/ 982005 w 6096000"/>
              <a:gd name="connsiteY59" fmla="*/ 626271 h 6858000"/>
              <a:gd name="connsiteX60" fmla="*/ 912574 w 6096000"/>
              <a:gd name="connsiteY60" fmla="*/ 691568 h 6858000"/>
              <a:gd name="connsiteX61" fmla="*/ 912574 w 6096000"/>
              <a:gd name="connsiteY61" fmla="*/ 858489 h 6858000"/>
              <a:gd name="connsiteX62" fmla="*/ 982005 w 6096000"/>
              <a:gd name="connsiteY62" fmla="*/ 923787 h 6858000"/>
              <a:gd name="connsiteX63" fmla="*/ 1051436 w 6096000"/>
              <a:gd name="connsiteY63" fmla="*/ 858489 h 6858000"/>
              <a:gd name="connsiteX64" fmla="*/ 1051436 w 6096000"/>
              <a:gd name="connsiteY64" fmla="*/ 691568 h 6858000"/>
              <a:gd name="connsiteX65" fmla="*/ 982005 w 6096000"/>
              <a:gd name="connsiteY65" fmla="*/ 626271 h 6858000"/>
              <a:gd name="connsiteX66" fmla="*/ 1357081 w 6096000"/>
              <a:gd name="connsiteY66" fmla="*/ 563218 h 6858000"/>
              <a:gd name="connsiteX67" fmla="*/ 1331317 w 6096000"/>
              <a:gd name="connsiteY67" fmla="*/ 589270 h 6858000"/>
              <a:gd name="connsiteX68" fmla="*/ 1357081 w 6096000"/>
              <a:gd name="connsiteY68" fmla="*/ 615321 h 6858000"/>
              <a:gd name="connsiteX69" fmla="*/ 1382844 w 6096000"/>
              <a:gd name="connsiteY69" fmla="*/ 589270 h 6858000"/>
              <a:gd name="connsiteX70" fmla="*/ 1357081 w 6096000"/>
              <a:gd name="connsiteY70" fmla="*/ 563218 h 6858000"/>
              <a:gd name="connsiteX71" fmla="*/ 0 w 6096000"/>
              <a:gd name="connsiteY71" fmla="*/ 0 h 6858000"/>
              <a:gd name="connsiteX72" fmla="*/ 6096000 w 6096000"/>
              <a:gd name="connsiteY72" fmla="*/ 0 h 6858000"/>
              <a:gd name="connsiteX73" fmla="*/ 6096000 w 6096000"/>
              <a:gd name="connsiteY73" fmla="*/ 276225 h 6858000"/>
              <a:gd name="connsiteX74" fmla="*/ 6096000 w 6096000"/>
              <a:gd name="connsiteY74" fmla="*/ 478800 h 6858000"/>
              <a:gd name="connsiteX75" fmla="*/ 4720845 w 6096000"/>
              <a:gd name="connsiteY75" fmla="*/ 478800 h 6858000"/>
              <a:gd name="connsiteX76" fmla="*/ 4485524 w 6096000"/>
              <a:gd name="connsiteY76" fmla="*/ 714121 h 6858000"/>
              <a:gd name="connsiteX77" fmla="*/ 4485524 w 6096000"/>
              <a:gd name="connsiteY77" fmla="*/ 6003479 h 6858000"/>
              <a:gd name="connsiteX78" fmla="*/ 4629248 w 6096000"/>
              <a:gd name="connsiteY78" fmla="*/ 6220308 h 6858000"/>
              <a:gd name="connsiteX79" fmla="*/ 4647636 w 6096000"/>
              <a:gd name="connsiteY79" fmla="*/ 6226016 h 6858000"/>
              <a:gd name="connsiteX80" fmla="*/ 4687674 w 6096000"/>
              <a:gd name="connsiteY80" fmla="*/ 6259050 h 6858000"/>
              <a:gd name="connsiteX81" fmla="*/ 4851199 w 6096000"/>
              <a:gd name="connsiteY81" fmla="*/ 6309000 h 6858000"/>
              <a:gd name="connsiteX82" fmla="*/ 6096000 w 6096000"/>
              <a:gd name="connsiteY82" fmla="*/ 6309000 h 6858000"/>
              <a:gd name="connsiteX83" fmla="*/ 6096000 w 6096000"/>
              <a:gd name="connsiteY83" fmla="*/ 6338300 h 6858000"/>
              <a:gd name="connsiteX84" fmla="*/ 6096000 w 6096000"/>
              <a:gd name="connsiteY84" fmla="*/ 6858000 h 6858000"/>
              <a:gd name="connsiteX85" fmla="*/ 0 w 6096000"/>
              <a:gd name="connsiteY8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096000" h="6858000">
                <a:moveTo>
                  <a:pt x="982005" y="674210"/>
                </a:moveTo>
                <a:cubicBezTo>
                  <a:pt x="993988" y="674210"/>
                  <a:pt x="999363" y="679576"/>
                  <a:pt x="999363" y="689502"/>
                </a:cubicBezTo>
                <a:lnTo>
                  <a:pt x="999363" y="860596"/>
                </a:lnTo>
                <a:cubicBezTo>
                  <a:pt x="999363" y="870532"/>
                  <a:pt x="993988" y="875887"/>
                  <a:pt x="982005" y="875887"/>
                </a:cubicBezTo>
                <a:cubicBezTo>
                  <a:pt x="970023" y="875887"/>
                  <a:pt x="964647" y="870512"/>
                  <a:pt x="964647" y="860596"/>
                </a:cubicBezTo>
                <a:lnTo>
                  <a:pt x="964647" y="689502"/>
                </a:lnTo>
                <a:cubicBezTo>
                  <a:pt x="964647" y="679566"/>
                  <a:pt x="970023" y="674210"/>
                  <a:pt x="982005" y="674210"/>
                </a:cubicBezTo>
                <a:close/>
                <a:moveTo>
                  <a:pt x="1215168" y="631020"/>
                </a:moveTo>
                <a:lnTo>
                  <a:pt x="1215168" y="920310"/>
                </a:lnTo>
                <a:lnTo>
                  <a:pt x="1267241" y="920310"/>
                </a:lnTo>
                <a:lnTo>
                  <a:pt x="1267241" y="631020"/>
                </a:lnTo>
                <a:close/>
                <a:moveTo>
                  <a:pt x="622300" y="630930"/>
                </a:moveTo>
                <a:lnTo>
                  <a:pt x="622300" y="920220"/>
                </a:lnTo>
                <a:lnTo>
                  <a:pt x="743775" y="920220"/>
                </a:lnTo>
                <a:lnTo>
                  <a:pt x="738012" y="872280"/>
                </a:lnTo>
                <a:lnTo>
                  <a:pt x="674374" y="872280"/>
                </a:lnTo>
                <a:lnTo>
                  <a:pt x="674374" y="790866"/>
                </a:lnTo>
                <a:lnTo>
                  <a:pt x="724529" y="790866"/>
                </a:lnTo>
                <a:lnTo>
                  <a:pt x="718170" y="742926"/>
                </a:lnTo>
                <a:lnTo>
                  <a:pt x="674374" y="742926"/>
                </a:lnTo>
                <a:lnTo>
                  <a:pt x="674374" y="678870"/>
                </a:lnTo>
                <a:lnTo>
                  <a:pt x="736363" y="678870"/>
                </a:lnTo>
                <a:lnTo>
                  <a:pt x="731097" y="630930"/>
                </a:lnTo>
                <a:close/>
                <a:moveTo>
                  <a:pt x="754684" y="630692"/>
                </a:moveTo>
                <a:lnTo>
                  <a:pt x="754486" y="645377"/>
                </a:lnTo>
                <a:lnTo>
                  <a:pt x="789459" y="920439"/>
                </a:lnTo>
                <a:lnTo>
                  <a:pt x="864981" y="920439"/>
                </a:lnTo>
                <a:lnTo>
                  <a:pt x="899856" y="645377"/>
                </a:lnTo>
                <a:lnTo>
                  <a:pt x="899777" y="630692"/>
                </a:lnTo>
                <a:lnTo>
                  <a:pt x="852313" y="630692"/>
                </a:lnTo>
                <a:lnTo>
                  <a:pt x="850038" y="650703"/>
                </a:lnTo>
                <a:lnTo>
                  <a:pt x="827971" y="835657"/>
                </a:lnTo>
                <a:lnTo>
                  <a:pt x="826510" y="835657"/>
                </a:lnTo>
                <a:lnTo>
                  <a:pt x="804085" y="650633"/>
                </a:lnTo>
                <a:lnTo>
                  <a:pt x="801472" y="630692"/>
                </a:lnTo>
                <a:close/>
                <a:moveTo>
                  <a:pt x="1297148" y="630404"/>
                </a:moveTo>
                <a:lnTo>
                  <a:pt x="1297069" y="645377"/>
                </a:lnTo>
                <a:lnTo>
                  <a:pt x="1331049" y="746881"/>
                </a:lnTo>
                <a:lnTo>
                  <a:pt x="1283029" y="919694"/>
                </a:lnTo>
                <a:lnTo>
                  <a:pt x="1335103" y="919694"/>
                </a:lnTo>
                <a:lnTo>
                  <a:pt x="1357081" y="826208"/>
                </a:lnTo>
                <a:lnTo>
                  <a:pt x="1379068" y="919694"/>
                </a:lnTo>
                <a:lnTo>
                  <a:pt x="1431132" y="919694"/>
                </a:lnTo>
                <a:lnTo>
                  <a:pt x="1383122" y="746881"/>
                </a:lnTo>
                <a:lnTo>
                  <a:pt x="1417123" y="645377"/>
                </a:lnTo>
                <a:lnTo>
                  <a:pt x="1417232" y="630404"/>
                </a:lnTo>
                <a:lnTo>
                  <a:pt x="1371637" y="630404"/>
                </a:lnTo>
                <a:lnTo>
                  <a:pt x="1368040" y="642466"/>
                </a:lnTo>
                <a:lnTo>
                  <a:pt x="1357081" y="671458"/>
                </a:lnTo>
                <a:lnTo>
                  <a:pt x="1346141" y="642515"/>
                </a:lnTo>
                <a:lnTo>
                  <a:pt x="1341710" y="630404"/>
                </a:lnTo>
                <a:close/>
                <a:moveTo>
                  <a:pt x="1061223" y="630404"/>
                </a:moveTo>
                <a:lnTo>
                  <a:pt x="1061223" y="678344"/>
                </a:lnTo>
                <a:lnTo>
                  <a:pt x="1102963" y="678344"/>
                </a:lnTo>
                <a:lnTo>
                  <a:pt x="1102963" y="919694"/>
                </a:lnTo>
                <a:lnTo>
                  <a:pt x="1155037" y="919694"/>
                </a:lnTo>
                <a:lnTo>
                  <a:pt x="1155037" y="678344"/>
                </a:lnTo>
                <a:lnTo>
                  <a:pt x="1196777" y="678344"/>
                </a:lnTo>
                <a:lnTo>
                  <a:pt x="1196777" y="630404"/>
                </a:lnTo>
                <a:close/>
                <a:moveTo>
                  <a:pt x="982005" y="626271"/>
                </a:moveTo>
                <a:cubicBezTo>
                  <a:pt x="934482" y="626271"/>
                  <a:pt x="912574" y="650653"/>
                  <a:pt x="912574" y="691568"/>
                </a:cubicBezTo>
                <a:lnTo>
                  <a:pt x="912574" y="858489"/>
                </a:lnTo>
                <a:cubicBezTo>
                  <a:pt x="912574" y="899405"/>
                  <a:pt x="934433" y="923787"/>
                  <a:pt x="982005" y="923787"/>
                </a:cubicBezTo>
                <a:cubicBezTo>
                  <a:pt x="1029578" y="923787"/>
                  <a:pt x="1051436" y="899405"/>
                  <a:pt x="1051436" y="858489"/>
                </a:cubicBezTo>
                <a:lnTo>
                  <a:pt x="1051436" y="691568"/>
                </a:lnTo>
                <a:cubicBezTo>
                  <a:pt x="1051446" y="650653"/>
                  <a:pt x="1029538" y="626271"/>
                  <a:pt x="982005" y="626271"/>
                </a:cubicBezTo>
                <a:close/>
                <a:moveTo>
                  <a:pt x="1357081" y="563218"/>
                </a:moveTo>
                <a:cubicBezTo>
                  <a:pt x="1342852" y="563218"/>
                  <a:pt x="1331317" y="574882"/>
                  <a:pt x="1331317" y="589270"/>
                </a:cubicBezTo>
                <a:cubicBezTo>
                  <a:pt x="1331317" y="603658"/>
                  <a:pt x="1342852" y="615321"/>
                  <a:pt x="1357081" y="615321"/>
                </a:cubicBezTo>
                <a:cubicBezTo>
                  <a:pt x="1371310" y="615321"/>
                  <a:pt x="1382844" y="603658"/>
                  <a:pt x="1382844" y="589270"/>
                </a:cubicBezTo>
                <a:cubicBezTo>
                  <a:pt x="1382844" y="574882"/>
                  <a:pt x="1371310" y="563218"/>
                  <a:pt x="1357081" y="563218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276225"/>
                </a:lnTo>
                <a:lnTo>
                  <a:pt x="6096000" y="478800"/>
                </a:lnTo>
                <a:lnTo>
                  <a:pt x="4720845" y="478800"/>
                </a:lnTo>
                <a:cubicBezTo>
                  <a:pt x="4590881" y="478800"/>
                  <a:pt x="4485524" y="584157"/>
                  <a:pt x="4485524" y="714121"/>
                </a:cubicBezTo>
                <a:lnTo>
                  <a:pt x="4485524" y="6003479"/>
                </a:lnTo>
                <a:cubicBezTo>
                  <a:pt x="4485524" y="6100952"/>
                  <a:pt x="4544788" y="6184584"/>
                  <a:pt x="4629248" y="6220308"/>
                </a:cubicBezTo>
                <a:lnTo>
                  <a:pt x="4647636" y="6226016"/>
                </a:lnTo>
                <a:lnTo>
                  <a:pt x="4687674" y="6259050"/>
                </a:lnTo>
                <a:cubicBezTo>
                  <a:pt x="4734353" y="6290586"/>
                  <a:pt x="4790626" y="6309000"/>
                  <a:pt x="4851199" y="6309000"/>
                </a:cubicBezTo>
                <a:lnTo>
                  <a:pt x="6096000" y="6309000"/>
                </a:lnTo>
                <a:lnTo>
                  <a:pt x="6096000" y="63383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180000" anchor="b" anchorCtr="0">
            <a:noAutofit/>
          </a:bodyPr>
          <a:lstStyle>
            <a:lvl1pPr algn="ctr">
              <a:defRPr sz="629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7B1690-9A49-4B3D-812D-F6A4EF2558AC}"/>
              </a:ext>
            </a:extLst>
          </p:cNvPr>
          <p:cNvSpPr/>
          <p:nvPr userDrawn="1"/>
        </p:nvSpPr>
        <p:spPr>
          <a:xfrm>
            <a:off x="3886200" y="0"/>
            <a:ext cx="3886200" cy="1005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2B421D-E662-4BB1-9234-5991C6B7A48F}"/>
              </a:ext>
            </a:extLst>
          </p:cNvPr>
          <p:cNvSpPr/>
          <p:nvPr userDrawn="1"/>
        </p:nvSpPr>
        <p:spPr>
          <a:xfrm>
            <a:off x="2906186" y="805200"/>
            <a:ext cx="2065500" cy="8448000"/>
          </a:xfrm>
          <a:prstGeom prst="roundRect">
            <a:avLst>
              <a:gd name="adj" fmla="val 90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0" y="9296173"/>
            <a:ext cx="3576518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98EFCA2-30C4-4EE6-9E5F-AA2E73B04953}"/>
              </a:ext>
            </a:extLst>
          </p:cNvPr>
          <p:cNvSpPr/>
          <p:nvPr userDrawn="1"/>
        </p:nvSpPr>
        <p:spPr>
          <a:xfrm>
            <a:off x="2859521" y="702240"/>
            <a:ext cx="2065500" cy="8448000"/>
          </a:xfrm>
          <a:prstGeom prst="roundRect">
            <a:avLst>
              <a:gd name="adj" fmla="val 726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06BD60-7670-4549-B0B1-AF27C8EA58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71516" y="2217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7E09C55-5DD5-412A-96A4-9D0C6E1D9E2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85020" y="2217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3663" y="3825832"/>
            <a:ext cx="1603088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solidFill>
                  <a:schemeClr val="tx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349A9B9C-21FD-4086-A5D5-A1F4EEAAEF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10159" y="3825832"/>
            <a:ext cx="1603088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51BA764-6C98-4AF8-A03D-8734AB26CA7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71516" y="4772951"/>
            <a:ext cx="1641731" cy="3660140"/>
          </a:xfrm>
          <a:prstGeom prst="rect">
            <a:avLst/>
          </a:prstGeom>
        </p:spPr>
        <p:txBody>
          <a:bodyPr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84801" y="4772951"/>
            <a:ext cx="1641731" cy="3660140"/>
          </a:xfrm>
          <a:prstGeom prst="rect">
            <a:avLst/>
          </a:prstGeom>
        </p:spPr>
        <p:txBody>
          <a:bodyPr/>
          <a:lstStyle>
            <a:lvl1pPr>
              <a:spcAft>
                <a:spcPts val="343"/>
              </a:spcAft>
              <a:defRPr sz="800">
                <a:solidFill>
                  <a:schemeClr val="tx1"/>
                </a:solidFill>
              </a:defRPr>
            </a:lvl1pPr>
            <a:lvl2pPr>
              <a:spcAft>
                <a:spcPts val="343"/>
              </a:spcAft>
              <a:buClr>
                <a:schemeClr val="tx2"/>
              </a:buClr>
              <a:defRPr sz="800">
                <a:solidFill>
                  <a:schemeClr val="tx1"/>
                </a:solidFill>
              </a:defRPr>
            </a:lvl2pPr>
            <a:lvl3pPr>
              <a:spcAft>
                <a:spcPts val="343"/>
              </a:spcAft>
              <a:defRPr sz="800">
                <a:solidFill>
                  <a:schemeClr val="tx1"/>
                </a:solidFill>
              </a:defRPr>
            </a:lvl3pPr>
            <a:lvl4pPr>
              <a:spcAft>
                <a:spcPts val="343"/>
              </a:spcAft>
              <a:defRPr sz="800">
                <a:solidFill>
                  <a:schemeClr val="tx1"/>
                </a:solidFill>
              </a:defRPr>
            </a:lvl4pPr>
            <a:lvl5pPr>
              <a:spcAft>
                <a:spcPts val="343"/>
              </a:spcAft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417600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/ 2x Text - T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EEEDEF0-3421-4359-8799-41FDC32E6C6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886200" cy="10058400"/>
          </a:xfrm>
          <a:custGeom>
            <a:avLst/>
            <a:gdLst>
              <a:gd name="connsiteX0" fmla="*/ 982005 w 6096000"/>
              <a:gd name="connsiteY0" fmla="*/ 674210 h 6858000"/>
              <a:gd name="connsiteX1" fmla="*/ 999363 w 6096000"/>
              <a:gd name="connsiteY1" fmla="*/ 689502 h 6858000"/>
              <a:gd name="connsiteX2" fmla="*/ 999363 w 6096000"/>
              <a:gd name="connsiteY2" fmla="*/ 860596 h 6858000"/>
              <a:gd name="connsiteX3" fmla="*/ 982005 w 6096000"/>
              <a:gd name="connsiteY3" fmla="*/ 875887 h 6858000"/>
              <a:gd name="connsiteX4" fmla="*/ 964647 w 6096000"/>
              <a:gd name="connsiteY4" fmla="*/ 860596 h 6858000"/>
              <a:gd name="connsiteX5" fmla="*/ 964647 w 6096000"/>
              <a:gd name="connsiteY5" fmla="*/ 689502 h 6858000"/>
              <a:gd name="connsiteX6" fmla="*/ 982005 w 6096000"/>
              <a:gd name="connsiteY6" fmla="*/ 674210 h 6858000"/>
              <a:gd name="connsiteX7" fmla="*/ 1215168 w 6096000"/>
              <a:gd name="connsiteY7" fmla="*/ 631020 h 6858000"/>
              <a:gd name="connsiteX8" fmla="*/ 1215168 w 6096000"/>
              <a:gd name="connsiteY8" fmla="*/ 920310 h 6858000"/>
              <a:gd name="connsiteX9" fmla="*/ 1267241 w 6096000"/>
              <a:gd name="connsiteY9" fmla="*/ 920310 h 6858000"/>
              <a:gd name="connsiteX10" fmla="*/ 1267241 w 6096000"/>
              <a:gd name="connsiteY10" fmla="*/ 631020 h 6858000"/>
              <a:gd name="connsiteX11" fmla="*/ 622300 w 6096000"/>
              <a:gd name="connsiteY11" fmla="*/ 630930 h 6858000"/>
              <a:gd name="connsiteX12" fmla="*/ 622300 w 6096000"/>
              <a:gd name="connsiteY12" fmla="*/ 920220 h 6858000"/>
              <a:gd name="connsiteX13" fmla="*/ 743775 w 6096000"/>
              <a:gd name="connsiteY13" fmla="*/ 920220 h 6858000"/>
              <a:gd name="connsiteX14" fmla="*/ 738012 w 6096000"/>
              <a:gd name="connsiteY14" fmla="*/ 872280 h 6858000"/>
              <a:gd name="connsiteX15" fmla="*/ 674374 w 6096000"/>
              <a:gd name="connsiteY15" fmla="*/ 872280 h 6858000"/>
              <a:gd name="connsiteX16" fmla="*/ 674374 w 6096000"/>
              <a:gd name="connsiteY16" fmla="*/ 790866 h 6858000"/>
              <a:gd name="connsiteX17" fmla="*/ 724529 w 6096000"/>
              <a:gd name="connsiteY17" fmla="*/ 790866 h 6858000"/>
              <a:gd name="connsiteX18" fmla="*/ 718170 w 6096000"/>
              <a:gd name="connsiteY18" fmla="*/ 742926 h 6858000"/>
              <a:gd name="connsiteX19" fmla="*/ 674374 w 6096000"/>
              <a:gd name="connsiteY19" fmla="*/ 742926 h 6858000"/>
              <a:gd name="connsiteX20" fmla="*/ 674374 w 6096000"/>
              <a:gd name="connsiteY20" fmla="*/ 678870 h 6858000"/>
              <a:gd name="connsiteX21" fmla="*/ 736363 w 6096000"/>
              <a:gd name="connsiteY21" fmla="*/ 678870 h 6858000"/>
              <a:gd name="connsiteX22" fmla="*/ 731097 w 6096000"/>
              <a:gd name="connsiteY22" fmla="*/ 630930 h 6858000"/>
              <a:gd name="connsiteX23" fmla="*/ 754684 w 6096000"/>
              <a:gd name="connsiteY23" fmla="*/ 630692 h 6858000"/>
              <a:gd name="connsiteX24" fmla="*/ 754486 w 6096000"/>
              <a:gd name="connsiteY24" fmla="*/ 645377 h 6858000"/>
              <a:gd name="connsiteX25" fmla="*/ 789459 w 6096000"/>
              <a:gd name="connsiteY25" fmla="*/ 920439 h 6858000"/>
              <a:gd name="connsiteX26" fmla="*/ 864981 w 6096000"/>
              <a:gd name="connsiteY26" fmla="*/ 920439 h 6858000"/>
              <a:gd name="connsiteX27" fmla="*/ 899856 w 6096000"/>
              <a:gd name="connsiteY27" fmla="*/ 645377 h 6858000"/>
              <a:gd name="connsiteX28" fmla="*/ 899777 w 6096000"/>
              <a:gd name="connsiteY28" fmla="*/ 630692 h 6858000"/>
              <a:gd name="connsiteX29" fmla="*/ 852313 w 6096000"/>
              <a:gd name="connsiteY29" fmla="*/ 630692 h 6858000"/>
              <a:gd name="connsiteX30" fmla="*/ 850038 w 6096000"/>
              <a:gd name="connsiteY30" fmla="*/ 650703 h 6858000"/>
              <a:gd name="connsiteX31" fmla="*/ 827971 w 6096000"/>
              <a:gd name="connsiteY31" fmla="*/ 835657 h 6858000"/>
              <a:gd name="connsiteX32" fmla="*/ 826510 w 6096000"/>
              <a:gd name="connsiteY32" fmla="*/ 835657 h 6858000"/>
              <a:gd name="connsiteX33" fmla="*/ 804085 w 6096000"/>
              <a:gd name="connsiteY33" fmla="*/ 650633 h 6858000"/>
              <a:gd name="connsiteX34" fmla="*/ 801472 w 6096000"/>
              <a:gd name="connsiteY34" fmla="*/ 630692 h 6858000"/>
              <a:gd name="connsiteX35" fmla="*/ 1297148 w 6096000"/>
              <a:gd name="connsiteY35" fmla="*/ 630404 h 6858000"/>
              <a:gd name="connsiteX36" fmla="*/ 1297069 w 6096000"/>
              <a:gd name="connsiteY36" fmla="*/ 645377 h 6858000"/>
              <a:gd name="connsiteX37" fmla="*/ 1331049 w 6096000"/>
              <a:gd name="connsiteY37" fmla="*/ 746881 h 6858000"/>
              <a:gd name="connsiteX38" fmla="*/ 1283029 w 6096000"/>
              <a:gd name="connsiteY38" fmla="*/ 919694 h 6858000"/>
              <a:gd name="connsiteX39" fmla="*/ 1335103 w 6096000"/>
              <a:gd name="connsiteY39" fmla="*/ 919694 h 6858000"/>
              <a:gd name="connsiteX40" fmla="*/ 1357081 w 6096000"/>
              <a:gd name="connsiteY40" fmla="*/ 826208 h 6858000"/>
              <a:gd name="connsiteX41" fmla="*/ 1379068 w 6096000"/>
              <a:gd name="connsiteY41" fmla="*/ 919694 h 6858000"/>
              <a:gd name="connsiteX42" fmla="*/ 1431132 w 6096000"/>
              <a:gd name="connsiteY42" fmla="*/ 919694 h 6858000"/>
              <a:gd name="connsiteX43" fmla="*/ 1383122 w 6096000"/>
              <a:gd name="connsiteY43" fmla="*/ 746881 h 6858000"/>
              <a:gd name="connsiteX44" fmla="*/ 1417123 w 6096000"/>
              <a:gd name="connsiteY44" fmla="*/ 645377 h 6858000"/>
              <a:gd name="connsiteX45" fmla="*/ 1417232 w 6096000"/>
              <a:gd name="connsiteY45" fmla="*/ 630404 h 6858000"/>
              <a:gd name="connsiteX46" fmla="*/ 1371637 w 6096000"/>
              <a:gd name="connsiteY46" fmla="*/ 630404 h 6858000"/>
              <a:gd name="connsiteX47" fmla="*/ 1368040 w 6096000"/>
              <a:gd name="connsiteY47" fmla="*/ 642466 h 6858000"/>
              <a:gd name="connsiteX48" fmla="*/ 1357081 w 6096000"/>
              <a:gd name="connsiteY48" fmla="*/ 671458 h 6858000"/>
              <a:gd name="connsiteX49" fmla="*/ 1346141 w 6096000"/>
              <a:gd name="connsiteY49" fmla="*/ 642515 h 6858000"/>
              <a:gd name="connsiteX50" fmla="*/ 1341710 w 6096000"/>
              <a:gd name="connsiteY50" fmla="*/ 630404 h 6858000"/>
              <a:gd name="connsiteX51" fmla="*/ 1061223 w 6096000"/>
              <a:gd name="connsiteY51" fmla="*/ 630404 h 6858000"/>
              <a:gd name="connsiteX52" fmla="*/ 1061223 w 6096000"/>
              <a:gd name="connsiteY52" fmla="*/ 678344 h 6858000"/>
              <a:gd name="connsiteX53" fmla="*/ 1102963 w 6096000"/>
              <a:gd name="connsiteY53" fmla="*/ 678344 h 6858000"/>
              <a:gd name="connsiteX54" fmla="*/ 1102963 w 6096000"/>
              <a:gd name="connsiteY54" fmla="*/ 919694 h 6858000"/>
              <a:gd name="connsiteX55" fmla="*/ 1155037 w 6096000"/>
              <a:gd name="connsiteY55" fmla="*/ 919694 h 6858000"/>
              <a:gd name="connsiteX56" fmla="*/ 1155037 w 6096000"/>
              <a:gd name="connsiteY56" fmla="*/ 678344 h 6858000"/>
              <a:gd name="connsiteX57" fmla="*/ 1196777 w 6096000"/>
              <a:gd name="connsiteY57" fmla="*/ 678344 h 6858000"/>
              <a:gd name="connsiteX58" fmla="*/ 1196777 w 6096000"/>
              <a:gd name="connsiteY58" fmla="*/ 630404 h 6858000"/>
              <a:gd name="connsiteX59" fmla="*/ 982005 w 6096000"/>
              <a:gd name="connsiteY59" fmla="*/ 626271 h 6858000"/>
              <a:gd name="connsiteX60" fmla="*/ 912574 w 6096000"/>
              <a:gd name="connsiteY60" fmla="*/ 691568 h 6858000"/>
              <a:gd name="connsiteX61" fmla="*/ 912574 w 6096000"/>
              <a:gd name="connsiteY61" fmla="*/ 858489 h 6858000"/>
              <a:gd name="connsiteX62" fmla="*/ 982005 w 6096000"/>
              <a:gd name="connsiteY62" fmla="*/ 923787 h 6858000"/>
              <a:gd name="connsiteX63" fmla="*/ 1051436 w 6096000"/>
              <a:gd name="connsiteY63" fmla="*/ 858489 h 6858000"/>
              <a:gd name="connsiteX64" fmla="*/ 1051436 w 6096000"/>
              <a:gd name="connsiteY64" fmla="*/ 691568 h 6858000"/>
              <a:gd name="connsiteX65" fmla="*/ 982005 w 6096000"/>
              <a:gd name="connsiteY65" fmla="*/ 626271 h 6858000"/>
              <a:gd name="connsiteX66" fmla="*/ 1357081 w 6096000"/>
              <a:gd name="connsiteY66" fmla="*/ 563218 h 6858000"/>
              <a:gd name="connsiteX67" fmla="*/ 1331317 w 6096000"/>
              <a:gd name="connsiteY67" fmla="*/ 589270 h 6858000"/>
              <a:gd name="connsiteX68" fmla="*/ 1357081 w 6096000"/>
              <a:gd name="connsiteY68" fmla="*/ 615321 h 6858000"/>
              <a:gd name="connsiteX69" fmla="*/ 1382844 w 6096000"/>
              <a:gd name="connsiteY69" fmla="*/ 589270 h 6858000"/>
              <a:gd name="connsiteX70" fmla="*/ 1357081 w 6096000"/>
              <a:gd name="connsiteY70" fmla="*/ 563218 h 6858000"/>
              <a:gd name="connsiteX71" fmla="*/ 0 w 6096000"/>
              <a:gd name="connsiteY71" fmla="*/ 0 h 6858000"/>
              <a:gd name="connsiteX72" fmla="*/ 6096000 w 6096000"/>
              <a:gd name="connsiteY72" fmla="*/ 0 h 6858000"/>
              <a:gd name="connsiteX73" fmla="*/ 6096000 w 6096000"/>
              <a:gd name="connsiteY73" fmla="*/ 276225 h 6858000"/>
              <a:gd name="connsiteX74" fmla="*/ 6096000 w 6096000"/>
              <a:gd name="connsiteY74" fmla="*/ 478800 h 6858000"/>
              <a:gd name="connsiteX75" fmla="*/ 4720845 w 6096000"/>
              <a:gd name="connsiteY75" fmla="*/ 478800 h 6858000"/>
              <a:gd name="connsiteX76" fmla="*/ 4485524 w 6096000"/>
              <a:gd name="connsiteY76" fmla="*/ 714121 h 6858000"/>
              <a:gd name="connsiteX77" fmla="*/ 4485524 w 6096000"/>
              <a:gd name="connsiteY77" fmla="*/ 6003479 h 6858000"/>
              <a:gd name="connsiteX78" fmla="*/ 4629248 w 6096000"/>
              <a:gd name="connsiteY78" fmla="*/ 6220308 h 6858000"/>
              <a:gd name="connsiteX79" fmla="*/ 4647636 w 6096000"/>
              <a:gd name="connsiteY79" fmla="*/ 6226016 h 6858000"/>
              <a:gd name="connsiteX80" fmla="*/ 4687674 w 6096000"/>
              <a:gd name="connsiteY80" fmla="*/ 6259050 h 6858000"/>
              <a:gd name="connsiteX81" fmla="*/ 4851199 w 6096000"/>
              <a:gd name="connsiteY81" fmla="*/ 6309000 h 6858000"/>
              <a:gd name="connsiteX82" fmla="*/ 6096000 w 6096000"/>
              <a:gd name="connsiteY82" fmla="*/ 6309000 h 6858000"/>
              <a:gd name="connsiteX83" fmla="*/ 6096000 w 6096000"/>
              <a:gd name="connsiteY83" fmla="*/ 6338300 h 6858000"/>
              <a:gd name="connsiteX84" fmla="*/ 6096000 w 6096000"/>
              <a:gd name="connsiteY84" fmla="*/ 6858000 h 6858000"/>
              <a:gd name="connsiteX85" fmla="*/ 0 w 6096000"/>
              <a:gd name="connsiteY8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096000" h="6858000">
                <a:moveTo>
                  <a:pt x="982005" y="674210"/>
                </a:moveTo>
                <a:cubicBezTo>
                  <a:pt x="993988" y="674210"/>
                  <a:pt x="999363" y="679576"/>
                  <a:pt x="999363" y="689502"/>
                </a:cubicBezTo>
                <a:lnTo>
                  <a:pt x="999363" y="860596"/>
                </a:lnTo>
                <a:cubicBezTo>
                  <a:pt x="999363" y="870532"/>
                  <a:pt x="993988" y="875887"/>
                  <a:pt x="982005" y="875887"/>
                </a:cubicBezTo>
                <a:cubicBezTo>
                  <a:pt x="970023" y="875887"/>
                  <a:pt x="964647" y="870512"/>
                  <a:pt x="964647" y="860596"/>
                </a:cubicBezTo>
                <a:lnTo>
                  <a:pt x="964647" y="689502"/>
                </a:lnTo>
                <a:cubicBezTo>
                  <a:pt x="964647" y="679566"/>
                  <a:pt x="970023" y="674210"/>
                  <a:pt x="982005" y="674210"/>
                </a:cubicBezTo>
                <a:close/>
                <a:moveTo>
                  <a:pt x="1215168" y="631020"/>
                </a:moveTo>
                <a:lnTo>
                  <a:pt x="1215168" y="920310"/>
                </a:lnTo>
                <a:lnTo>
                  <a:pt x="1267241" y="920310"/>
                </a:lnTo>
                <a:lnTo>
                  <a:pt x="1267241" y="631020"/>
                </a:lnTo>
                <a:close/>
                <a:moveTo>
                  <a:pt x="622300" y="630930"/>
                </a:moveTo>
                <a:lnTo>
                  <a:pt x="622300" y="920220"/>
                </a:lnTo>
                <a:lnTo>
                  <a:pt x="743775" y="920220"/>
                </a:lnTo>
                <a:lnTo>
                  <a:pt x="738012" y="872280"/>
                </a:lnTo>
                <a:lnTo>
                  <a:pt x="674374" y="872280"/>
                </a:lnTo>
                <a:lnTo>
                  <a:pt x="674374" y="790866"/>
                </a:lnTo>
                <a:lnTo>
                  <a:pt x="724529" y="790866"/>
                </a:lnTo>
                <a:lnTo>
                  <a:pt x="718170" y="742926"/>
                </a:lnTo>
                <a:lnTo>
                  <a:pt x="674374" y="742926"/>
                </a:lnTo>
                <a:lnTo>
                  <a:pt x="674374" y="678870"/>
                </a:lnTo>
                <a:lnTo>
                  <a:pt x="736363" y="678870"/>
                </a:lnTo>
                <a:lnTo>
                  <a:pt x="731097" y="630930"/>
                </a:lnTo>
                <a:close/>
                <a:moveTo>
                  <a:pt x="754684" y="630692"/>
                </a:moveTo>
                <a:lnTo>
                  <a:pt x="754486" y="645377"/>
                </a:lnTo>
                <a:lnTo>
                  <a:pt x="789459" y="920439"/>
                </a:lnTo>
                <a:lnTo>
                  <a:pt x="864981" y="920439"/>
                </a:lnTo>
                <a:lnTo>
                  <a:pt x="899856" y="645377"/>
                </a:lnTo>
                <a:lnTo>
                  <a:pt x="899777" y="630692"/>
                </a:lnTo>
                <a:lnTo>
                  <a:pt x="852313" y="630692"/>
                </a:lnTo>
                <a:lnTo>
                  <a:pt x="850038" y="650703"/>
                </a:lnTo>
                <a:lnTo>
                  <a:pt x="827971" y="835657"/>
                </a:lnTo>
                <a:lnTo>
                  <a:pt x="826510" y="835657"/>
                </a:lnTo>
                <a:lnTo>
                  <a:pt x="804085" y="650633"/>
                </a:lnTo>
                <a:lnTo>
                  <a:pt x="801472" y="630692"/>
                </a:lnTo>
                <a:close/>
                <a:moveTo>
                  <a:pt x="1297148" y="630404"/>
                </a:moveTo>
                <a:lnTo>
                  <a:pt x="1297069" y="645377"/>
                </a:lnTo>
                <a:lnTo>
                  <a:pt x="1331049" y="746881"/>
                </a:lnTo>
                <a:lnTo>
                  <a:pt x="1283029" y="919694"/>
                </a:lnTo>
                <a:lnTo>
                  <a:pt x="1335103" y="919694"/>
                </a:lnTo>
                <a:lnTo>
                  <a:pt x="1357081" y="826208"/>
                </a:lnTo>
                <a:lnTo>
                  <a:pt x="1379068" y="919694"/>
                </a:lnTo>
                <a:lnTo>
                  <a:pt x="1431132" y="919694"/>
                </a:lnTo>
                <a:lnTo>
                  <a:pt x="1383122" y="746881"/>
                </a:lnTo>
                <a:lnTo>
                  <a:pt x="1417123" y="645377"/>
                </a:lnTo>
                <a:lnTo>
                  <a:pt x="1417232" y="630404"/>
                </a:lnTo>
                <a:lnTo>
                  <a:pt x="1371637" y="630404"/>
                </a:lnTo>
                <a:lnTo>
                  <a:pt x="1368040" y="642466"/>
                </a:lnTo>
                <a:lnTo>
                  <a:pt x="1357081" y="671458"/>
                </a:lnTo>
                <a:lnTo>
                  <a:pt x="1346141" y="642515"/>
                </a:lnTo>
                <a:lnTo>
                  <a:pt x="1341710" y="630404"/>
                </a:lnTo>
                <a:close/>
                <a:moveTo>
                  <a:pt x="1061223" y="630404"/>
                </a:moveTo>
                <a:lnTo>
                  <a:pt x="1061223" y="678344"/>
                </a:lnTo>
                <a:lnTo>
                  <a:pt x="1102963" y="678344"/>
                </a:lnTo>
                <a:lnTo>
                  <a:pt x="1102963" y="919694"/>
                </a:lnTo>
                <a:lnTo>
                  <a:pt x="1155037" y="919694"/>
                </a:lnTo>
                <a:lnTo>
                  <a:pt x="1155037" y="678344"/>
                </a:lnTo>
                <a:lnTo>
                  <a:pt x="1196777" y="678344"/>
                </a:lnTo>
                <a:lnTo>
                  <a:pt x="1196777" y="630404"/>
                </a:lnTo>
                <a:close/>
                <a:moveTo>
                  <a:pt x="982005" y="626271"/>
                </a:moveTo>
                <a:cubicBezTo>
                  <a:pt x="934482" y="626271"/>
                  <a:pt x="912574" y="650653"/>
                  <a:pt x="912574" y="691568"/>
                </a:cubicBezTo>
                <a:lnTo>
                  <a:pt x="912574" y="858489"/>
                </a:lnTo>
                <a:cubicBezTo>
                  <a:pt x="912574" y="899405"/>
                  <a:pt x="934433" y="923787"/>
                  <a:pt x="982005" y="923787"/>
                </a:cubicBezTo>
                <a:cubicBezTo>
                  <a:pt x="1029578" y="923787"/>
                  <a:pt x="1051436" y="899405"/>
                  <a:pt x="1051436" y="858489"/>
                </a:cubicBezTo>
                <a:lnTo>
                  <a:pt x="1051436" y="691568"/>
                </a:lnTo>
                <a:cubicBezTo>
                  <a:pt x="1051446" y="650653"/>
                  <a:pt x="1029538" y="626271"/>
                  <a:pt x="982005" y="626271"/>
                </a:cubicBezTo>
                <a:close/>
                <a:moveTo>
                  <a:pt x="1357081" y="563218"/>
                </a:moveTo>
                <a:cubicBezTo>
                  <a:pt x="1342852" y="563218"/>
                  <a:pt x="1331317" y="574882"/>
                  <a:pt x="1331317" y="589270"/>
                </a:cubicBezTo>
                <a:cubicBezTo>
                  <a:pt x="1331317" y="603658"/>
                  <a:pt x="1342852" y="615321"/>
                  <a:pt x="1357081" y="615321"/>
                </a:cubicBezTo>
                <a:cubicBezTo>
                  <a:pt x="1371310" y="615321"/>
                  <a:pt x="1382844" y="603658"/>
                  <a:pt x="1382844" y="589270"/>
                </a:cubicBezTo>
                <a:cubicBezTo>
                  <a:pt x="1382844" y="574882"/>
                  <a:pt x="1371310" y="563218"/>
                  <a:pt x="1357081" y="563218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276225"/>
                </a:lnTo>
                <a:lnTo>
                  <a:pt x="6096000" y="478800"/>
                </a:lnTo>
                <a:lnTo>
                  <a:pt x="4720845" y="478800"/>
                </a:lnTo>
                <a:cubicBezTo>
                  <a:pt x="4590881" y="478800"/>
                  <a:pt x="4485524" y="584157"/>
                  <a:pt x="4485524" y="714121"/>
                </a:cubicBezTo>
                <a:lnTo>
                  <a:pt x="4485524" y="6003479"/>
                </a:lnTo>
                <a:cubicBezTo>
                  <a:pt x="4485524" y="6100952"/>
                  <a:pt x="4544788" y="6184584"/>
                  <a:pt x="4629248" y="6220308"/>
                </a:cubicBezTo>
                <a:lnTo>
                  <a:pt x="4647636" y="6226016"/>
                </a:lnTo>
                <a:lnTo>
                  <a:pt x="4687674" y="6259050"/>
                </a:lnTo>
                <a:cubicBezTo>
                  <a:pt x="4734353" y="6290586"/>
                  <a:pt x="4790626" y="6309000"/>
                  <a:pt x="4851199" y="6309000"/>
                </a:cubicBezTo>
                <a:lnTo>
                  <a:pt x="6096000" y="6309000"/>
                </a:lnTo>
                <a:lnTo>
                  <a:pt x="6096000" y="63383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180000" anchor="b" anchorCtr="0">
            <a:noAutofit/>
          </a:bodyPr>
          <a:lstStyle>
            <a:lvl1pPr algn="ctr">
              <a:defRPr sz="629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7B1690-9A49-4B3D-812D-F6A4EF2558AC}"/>
              </a:ext>
            </a:extLst>
          </p:cNvPr>
          <p:cNvSpPr/>
          <p:nvPr userDrawn="1"/>
        </p:nvSpPr>
        <p:spPr>
          <a:xfrm>
            <a:off x="3886200" y="0"/>
            <a:ext cx="3886200" cy="1005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2B421D-E662-4BB1-9234-5991C6B7A48F}"/>
              </a:ext>
            </a:extLst>
          </p:cNvPr>
          <p:cNvSpPr/>
          <p:nvPr userDrawn="1"/>
        </p:nvSpPr>
        <p:spPr>
          <a:xfrm>
            <a:off x="2906186" y="805200"/>
            <a:ext cx="2065500" cy="8448000"/>
          </a:xfrm>
          <a:prstGeom prst="roundRect">
            <a:avLst>
              <a:gd name="adj" fmla="val 90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0" y="9296173"/>
            <a:ext cx="3576518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98EFCA2-30C4-4EE6-9E5F-AA2E73B04953}"/>
              </a:ext>
            </a:extLst>
          </p:cNvPr>
          <p:cNvSpPr/>
          <p:nvPr userDrawn="1"/>
        </p:nvSpPr>
        <p:spPr>
          <a:xfrm>
            <a:off x="2859521" y="702240"/>
            <a:ext cx="2065500" cy="8448000"/>
          </a:xfrm>
          <a:prstGeom prst="roundRect">
            <a:avLst>
              <a:gd name="adj" fmla="val 726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06BD60-7670-4549-B0B1-AF27C8EA58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71516" y="2217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7E09C55-5DD5-412A-96A4-9D0C6E1D9E2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85020" y="2217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3663" y="3825832"/>
            <a:ext cx="1603088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349A9B9C-21FD-4086-A5D5-A1F4EEAAEF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10159" y="3825832"/>
            <a:ext cx="1603088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51BA764-6C98-4AF8-A03D-8734AB26CA7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71516" y="4772951"/>
            <a:ext cx="1641731" cy="3660140"/>
          </a:xfrm>
          <a:prstGeom prst="rect">
            <a:avLst/>
          </a:prstGeom>
        </p:spPr>
        <p:txBody>
          <a:bodyPr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84801" y="4772951"/>
            <a:ext cx="1641731" cy="3660140"/>
          </a:xfrm>
          <a:prstGeom prst="rect">
            <a:avLst/>
          </a:prstGeom>
        </p:spPr>
        <p:txBody>
          <a:bodyPr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307373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/ 2x Text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EEEDEF0-3421-4359-8799-41FDC32E6C6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886200" cy="10058400"/>
          </a:xfrm>
          <a:custGeom>
            <a:avLst/>
            <a:gdLst>
              <a:gd name="connsiteX0" fmla="*/ 982005 w 6096000"/>
              <a:gd name="connsiteY0" fmla="*/ 674210 h 6858000"/>
              <a:gd name="connsiteX1" fmla="*/ 999363 w 6096000"/>
              <a:gd name="connsiteY1" fmla="*/ 689502 h 6858000"/>
              <a:gd name="connsiteX2" fmla="*/ 999363 w 6096000"/>
              <a:gd name="connsiteY2" fmla="*/ 860596 h 6858000"/>
              <a:gd name="connsiteX3" fmla="*/ 982005 w 6096000"/>
              <a:gd name="connsiteY3" fmla="*/ 875887 h 6858000"/>
              <a:gd name="connsiteX4" fmla="*/ 964647 w 6096000"/>
              <a:gd name="connsiteY4" fmla="*/ 860596 h 6858000"/>
              <a:gd name="connsiteX5" fmla="*/ 964647 w 6096000"/>
              <a:gd name="connsiteY5" fmla="*/ 689502 h 6858000"/>
              <a:gd name="connsiteX6" fmla="*/ 982005 w 6096000"/>
              <a:gd name="connsiteY6" fmla="*/ 674210 h 6858000"/>
              <a:gd name="connsiteX7" fmla="*/ 1215168 w 6096000"/>
              <a:gd name="connsiteY7" fmla="*/ 631020 h 6858000"/>
              <a:gd name="connsiteX8" fmla="*/ 1215168 w 6096000"/>
              <a:gd name="connsiteY8" fmla="*/ 920310 h 6858000"/>
              <a:gd name="connsiteX9" fmla="*/ 1267241 w 6096000"/>
              <a:gd name="connsiteY9" fmla="*/ 920310 h 6858000"/>
              <a:gd name="connsiteX10" fmla="*/ 1267241 w 6096000"/>
              <a:gd name="connsiteY10" fmla="*/ 631020 h 6858000"/>
              <a:gd name="connsiteX11" fmla="*/ 622300 w 6096000"/>
              <a:gd name="connsiteY11" fmla="*/ 630930 h 6858000"/>
              <a:gd name="connsiteX12" fmla="*/ 622300 w 6096000"/>
              <a:gd name="connsiteY12" fmla="*/ 920220 h 6858000"/>
              <a:gd name="connsiteX13" fmla="*/ 743775 w 6096000"/>
              <a:gd name="connsiteY13" fmla="*/ 920220 h 6858000"/>
              <a:gd name="connsiteX14" fmla="*/ 738012 w 6096000"/>
              <a:gd name="connsiteY14" fmla="*/ 872280 h 6858000"/>
              <a:gd name="connsiteX15" fmla="*/ 674374 w 6096000"/>
              <a:gd name="connsiteY15" fmla="*/ 872280 h 6858000"/>
              <a:gd name="connsiteX16" fmla="*/ 674374 w 6096000"/>
              <a:gd name="connsiteY16" fmla="*/ 790866 h 6858000"/>
              <a:gd name="connsiteX17" fmla="*/ 724529 w 6096000"/>
              <a:gd name="connsiteY17" fmla="*/ 790866 h 6858000"/>
              <a:gd name="connsiteX18" fmla="*/ 718170 w 6096000"/>
              <a:gd name="connsiteY18" fmla="*/ 742926 h 6858000"/>
              <a:gd name="connsiteX19" fmla="*/ 674374 w 6096000"/>
              <a:gd name="connsiteY19" fmla="*/ 742926 h 6858000"/>
              <a:gd name="connsiteX20" fmla="*/ 674374 w 6096000"/>
              <a:gd name="connsiteY20" fmla="*/ 678870 h 6858000"/>
              <a:gd name="connsiteX21" fmla="*/ 736363 w 6096000"/>
              <a:gd name="connsiteY21" fmla="*/ 678870 h 6858000"/>
              <a:gd name="connsiteX22" fmla="*/ 731097 w 6096000"/>
              <a:gd name="connsiteY22" fmla="*/ 630930 h 6858000"/>
              <a:gd name="connsiteX23" fmla="*/ 754684 w 6096000"/>
              <a:gd name="connsiteY23" fmla="*/ 630692 h 6858000"/>
              <a:gd name="connsiteX24" fmla="*/ 754486 w 6096000"/>
              <a:gd name="connsiteY24" fmla="*/ 645377 h 6858000"/>
              <a:gd name="connsiteX25" fmla="*/ 789459 w 6096000"/>
              <a:gd name="connsiteY25" fmla="*/ 920439 h 6858000"/>
              <a:gd name="connsiteX26" fmla="*/ 864981 w 6096000"/>
              <a:gd name="connsiteY26" fmla="*/ 920439 h 6858000"/>
              <a:gd name="connsiteX27" fmla="*/ 899856 w 6096000"/>
              <a:gd name="connsiteY27" fmla="*/ 645377 h 6858000"/>
              <a:gd name="connsiteX28" fmla="*/ 899777 w 6096000"/>
              <a:gd name="connsiteY28" fmla="*/ 630692 h 6858000"/>
              <a:gd name="connsiteX29" fmla="*/ 852313 w 6096000"/>
              <a:gd name="connsiteY29" fmla="*/ 630692 h 6858000"/>
              <a:gd name="connsiteX30" fmla="*/ 850038 w 6096000"/>
              <a:gd name="connsiteY30" fmla="*/ 650703 h 6858000"/>
              <a:gd name="connsiteX31" fmla="*/ 827971 w 6096000"/>
              <a:gd name="connsiteY31" fmla="*/ 835657 h 6858000"/>
              <a:gd name="connsiteX32" fmla="*/ 826510 w 6096000"/>
              <a:gd name="connsiteY32" fmla="*/ 835657 h 6858000"/>
              <a:gd name="connsiteX33" fmla="*/ 804085 w 6096000"/>
              <a:gd name="connsiteY33" fmla="*/ 650633 h 6858000"/>
              <a:gd name="connsiteX34" fmla="*/ 801472 w 6096000"/>
              <a:gd name="connsiteY34" fmla="*/ 630692 h 6858000"/>
              <a:gd name="connsiteX35" fmla="*/ 1297148 w 6096000"/>
              <a:gd name="connsiteY35" fmla="*/ 630404 h 6858000"/>
              <a:gd name="connsiteX36" fmla="*/ 1297069 w 6096000"/>
              <a:gd name="connsiteY36" fmla="*/ 645377 h 6858000"/>
              <a:gd name="connsiteX37" fmla="*/ 1331049 w 6096000"/>
              <a:gd name="connsiteY37" fmla="*/ 746881 h 6858000"/>
              <a:gd name="connsiteX38" fmla="*/ 1283029 w 6096000"/>
              <a:gd name="connsiteY38" fmla="*/ 919694 h 6858000"/>
              <a:gd name="connsiteX39" fmla="*/ 1335103 w 6096000"/>
              <a:gd name="connsiteY39" fmla="*/ 919694 h 6858000"/>
              <a:gd name="connsiteX40" fmla="*/ 1357081 w 6096000"/>
              <a:gd name="connsiteY40" fmla="*/ 826208 h 6858000"/>
              <a:gd name="connsiteX41" fmla="*/ 1379068 w 6096000"/>
              <a:gd name="connsiteY41" fmla="*/ 919694 h 6858000"/>
              <a:gd name="connsiteX42" fmla="*/ 1431132 w 6096000"/>
              <a:gd name="connsiteY42" fmla="*/ 919694 h 6858000"/>
              <a:gd name="connsiteX43" fmla="*/ 1383122 w 6096000"/>
              <a:gd name="connsiteY43" fmla="*/ 746881 h 6858000"/>
              <a:gd name="connsiteX44" fmla="*/ 1417123 w 6096000"/>
              <a:gd name="connsiteY44" fmla="*/ 645377 h 6858000"/>
              <a:gd name="connsiteX45" fmla="*/ 1417232 w 6096000"/>
              <a:gd name="connsiteY45" fmla="*/ 630404 h 6858000"/>
              <a:gd name="connsiteX46" fmla="*/ 1371637 w 6096000"/>
              <a:gd name="connsiteY46" fmla="*/ 630404 h 6858000"/>
              <a:gd name="connsiteX47" fmla="*/ 1368040 w 6096000"/>
              <a:gd name="connsiteY47" fmla="*/ 642466 h 6858000"/>
              <a:gd name="connsiteX48" fmla="*/ 1357081 w 6096000"/>
              <a:gd name="connsiteY48" fmla="*/ 671458 h 6858000"/>
              <a:gd name="connsiteX49" fmla="*/ 1346141 w 6096000"/>
              <a:gd name="connsiteY49" fmla="*/ 642515 h 6858000"/>
              <a:gd name="connsiteX50" fmla="*/ 1341710 w 6096000"/>
              <a:gd name="connsiteY50" fmla="*/ 630404 h 6858000"/>
              <a:gd name="connsiteX51" fmla="*/ 1061223 w 6096000"/>
              <a:gd name="connsiteY51" fmla="*/ 630404 h 6858000"/>
              <a:gd name="connsiteX52" fmla="*/ 1061223 w 6096000"/>
              <a:gd name="connsiteY52" fmla="*/ 678344 h 6858000"/>
              <a:gd name="connsiteX53" fmla="*/ 1102963 w 6096000"/>
              <a:gd name="connsiteY53" fmla="*/ 678344 h 6858000"/>
              <a:gd name="connsiteX54" fmla="*/ 1102963 w 6096000"/>
              <a:gd name="connsiteY54" fmla="*/ 919694 h 6858000"/>
              <a:gd name="connsiteX55" fmla="*/ 1155037 w 6096000"/>
              <a:gd name="connsiteY55" fmla="*/ 919694 h 6858000"/>
              <a:gd name="connsiteX56" fmla="*/ 1155037 w 6096000"/>
              <a:gd name="connsiteY56" fmla="*/ 678344 h 6858000"/>
              <a:gd name="connsiteX57" fmla="*/ 1196777 w 6096000"/>
              <a:gd name="connsiteY57" fmla="*/ 678344 h 6858000"/>
              <a:gd name="connsiteX58" fmla="*/ 1196777 w 6096000"/>
              <a:gd name="connsiteY58" fmla="*/ 630404 h 6858000"/>
              <a:gd name="connsiteX59" fmla="*/ 982005 w 6096000"/>
              <a:gd name="connsiteY59" fmla="*/ 626271 h 6858000"/>
              <a:gd name="connsiteX60" fmla="*/ 912574 w 6096000"/>
              <a:gd name="connsiteY60" fmla="*/ 691568 h 6858000"/>
              <a:gd name="connsiteX61" fmla="*/ 912574 w 6096000"/>
              <a:gd name="connsiteY61" fmla="*/ 858489 h 6858000"/>
              <a:gd name="connsiteX62" fmla="*/ 982005 w 6096000"/>
              <a:gd name="connsiteY62" fmla="*/ 923787 h 6858000"/>
              <a:gd name="connsiteX63" fmla="*/ 1051436 w 6096000"/>
              <a:gd name="connsiteY63" fmla="*/ 858489 h 6858000"/>
              <a:gd name="connsiteX64" fmla="*/ 1051436 w 6096000"/>
              <a:gd name="connsiteY64" fmla="*/ 691568 h 6858000"/>
              <a:gd name="connsiteX65" fmla="*/ 982005 w 6096000"/>
              <a:gd name="connsiteY65" fmla="*/ 626271 h 6858000"/>
              <a:gd name="connsiteX66" fmla="*/ 1357081 w 6096000"/>
              <a:gd name="connsiteY66" fmla="*/ 563218 h 6858000"/>
              <a:gd name="connsiteX67" fmla="*/ 1331317 w 6096000"/>
              <a:gd name="connsiteY67" fmla="*/ 589270 h 6858000"/>
              <a:gd name="connsiteX68" fmla="*/ 1357081 w 6096000"/>
              <a:gd name="connsiteY68" fmla="*/ 615321 h 6858000"/>
              <a:gd name="connsiteX69" fmla="*/ 1382844 w 6096000"/>
              <a:gd name="connsiteY69" fmla="*/ 589270 h 6858000"/>
              <a:gd name="connsiteX70" fmla="*/ 1357081 w 6096000"/>
              <a:gd name="connsiteY70" fmla="*/ 563218 h 6858000"/>
              <a:gd name="connsiteX71" fmla="*/ 0 w 6096000"/>
              <a:gd name="connsiteY71" fmla="*/ 0 h 6858000"/>
              <a:gd name="connsiteX72" fmla="*/ 6096000 w 6096000"/>
              <a:gd name="connsiteY72" fmla="*/ 0 h 6858000"/>
              <a:gd name="connsiteX73" fmla="*/ 6096000 w 6096000"/>
              <a:gd name="connsiteY73" fmla="*/ 276225 h 6858000"/>
              <a:gd name="connsiteX74" fmla="*/ 6096000 w 6096000"/>
              <a:gd name="connsiteY74" fmla="*/ 478800 h 6858000"/>
              <a:gd name="connsiteX75" fmla="*/ 4720845 w 6096000"/>
              <a:gd name="connsiteY75" fmla="*/ 478800 h 6858000"/>
              <a:gd name="connsiteX76" fmla="*/ 4485524 w 6096000"/>
              <a:gd name="connsiteY76" fmla="*/ 714121 h 6858000"/>
              <a:gd name="connsiteX77" fmla="*/ 4485524 w 6096000"/>
              <a:gd name="connsiteY77" fmla="*/ 6003479 h 6858000"/>
              <a:gd name="connsiteX78" fmla="*/ 4629248 w 6096000"/>
              <a:gd name="connsiteY78" fmla="*/ 6220308 h 6858000"/>
              <a:gd name="connsiteX79" fmla="*/ 4647636 w 6096000"/>
              <a:gd name="connsiteY79" fmla="*/ 6226016 h 6858000"/>
              <a:gd name="connsiteX80" fmla="*/ 4687674 w 6096000"/>
              <a:gd name="connsiteY80" fmla="*/ 6259050 h 6858000"/>
              <a:gd name="connsiteX81" fmla="*/ 4851199 w 6096000"/>
              <a:gd name="connsiteY81" fmla="*/ 6309000 h 6858000"/>
              <a:gd name="connsiteX82" fmla="*/ 6096000 w 6096000"/>
              <a:gd name="connsiteY82" fmla="*/ 6309000 h 6858000"/>
              <a:gd name="connsiteX83" fmla="*/ 6096000 w 6096000"/>
              <a:gd name="connsiteY83" fmla="*/ 6338300 h 6858000"/>
              <a:gd name="connsiteX84" fmla="*/ 6096000 w 6096000"/>
              <a:gd name="connsiteY84" fmla="*/ 6858000 h 6858000"/>
              <a:gd name="connsiteX85" fmla="*/ 0 w 6096000"/>
              <a:gd name="connsiteY8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096000" h="6858000">
                <a:moveTo>
                  <a:pt x="982005" y="674210"/>
                </a:moveTo>
                <a:cubicBezTo>
                  <a:pt x="993988" y="674210"/>
                  <a:pt x="999363" y="679576"/>
                  <a:pt x="999363" y="689502"/>
                </a:cubicBezTo>
                <a:lnTo>
                  <a:pt x="999363" y="860596"/>
                </a:lnTo>
                <a:cubicBezTo>
                  <a:pt x="999363" y="870532"/>
                  <a:pt x="993988" y="875887"/>
                  <a:pt x="982005" y="875887"/>
                </a:cubicBezTo>
                <a:cubicBezTo>
                  <a:pt x="970023" y="875887"/>
                  <a:pt x="964647" y="870512"/>
                  <a:pt x="964647" y="860596"/>
                </a:cubicBezTo>
                <a:lnTo>
                  <a:pt x="964647" y="689502"/>
                </a:lnTo>
                <a:cubicBezTo>
                  <a:pt x="964647" y="679566"/>
                  <a:pt x="970023" y="674210"/>
                  <a:pt x="982005" y="674210"/>
                </a:cubicBezTo>
                <a:close/>
                <a:moveTo>
                  <a:pt x="1215168" y="631020"/>
                </a:moveTo>
                <a:lnTo>
                  <a:pt x="1215168" y="920310"/>
                </a:lnTo>
                <a:lnTo>
                  <a:pt x="1267241" y="920310"/>
                </a:lnTo>
                <a:lnTo>
                  <a:pt x="1267241" y="631020"/>
                </a:lnTo>
                <a:close/>
                <a:moveTo>
                  <a:pt x="622300" y="630930"/>
                </a:moveTo>
                <a:lnTo>
                  <a:pt x="622300" y="920220"/>
                </a:lnTo>
                <a:lnTo>
                  <a:pt x="743775" y="920220"/>
                </a:lnTo>
                <a:lnTo>
                  <a:pt x="738012" y="872280"/>
                </a:lnTo>
                <a:lnTo>
                  <a:pt x="674374" y="872280"/>
                </a:lnTo>
                <a:lnTo>
                  <a:pt x="674374" y="790866"/>
                </a:lnTo>
                <a:lnTo>
                  <a:pt x="724529" y="790866"/>
                </a:lnTo>
                <a:lnTo>
                  <a:pt x="718170" y="742926"/>
                </a:lnTo>
                <a:lnTo>
                  <a:pt x="674374" y="742926"/>
                </a:lnTo>
                <a:lnTo>
                  <a:pt x="674374" y="678870"/>
                </a:lnTo>
                <a:lnTo>
                  <a:pt x="736363" y="678870"/>
                </a:lnTo>
                <a:lnTo>
                  <a:pt x="731097" y="630930"/>
                </a:lnTo>
                <a:close/>
                <a:moveTo>
                  <a:pt x="754684" y="630692"/>
                </a:moveTo>
                <a:lnTo>
                  <a:pt x="754486" y="645377"/>
                </a:lnTo>
                <a:lnTo>
                  <a:pt x="789459" y="920439"/>
                </a:lnTo>
                <a:lnTo>
                  <a:pt x="864981" y="920439"/>
                </a:lnTo>
                <a:lnTo>
                  <a:pt x="899856" y="645377"/>
                </a:lnTo>
                <a:lnTo>
                  <a:pt x="899777" y="630692"/>
                </a:lnTo>
                <a:lnTo>
                  <a:pt x="852313" y="630692"/>
                </a:lnTo>
                <a:lnTo>
                  <a:pt x="850038" y="650703"/>
                </a:lnTo>
                <a:lnTo>
                  <a:pt x="827971" y="835657"/>
                </a:lnTo>
                <a:lnTo>
                  <a:pt x="826510" y="835657"/>
                </a:lnTo>
                <a:lnTo>
                  <a:pt x="804085" y="650633"/>
                </a:lnTo>
                <a:lnTo>
                  <a:pt x="801472" y="630692"/>
                </a:lnTo>
                <a:close/>
                <a:moveTo>
                  <a:pt x="1297148" y="630404"/>
                </a:moveTo>
                <a:lnTo>
                  <a:pt x="1297069" y="645377"/>
                </a:lnTo>
                <a:lnTo>
                  <a:pt x="1331049" y="746881"/>
                </a:lnTo>
                <a:lnTo>
                  <a:pt x="1283029" y="919694"/>
                </a:lnTo>
                <a:lnTo>
                  <a:pt x="1335103" y="919694"/>
                </a:lnTo>
                <a:lnTo>
                  <a:pt x="1357081" y="826208"/>
                </a:lnTo>
                <a:lnTo>
                  <a:pt x="1379068" y="919694"/>
                </a:lnTo>
                <a:lnTo>
                  <a:pt x="1431132" y="919694"/>
                </a:lnTo>
                <a:lnTo>
                  <a:pt x="1383122" y="746881"/>
                </a:lnTo>
                <a:lnTo>
                  <a:pt x="1417123" y="645377"/>
                </a:lnTo>
                <a:lnTo>
                  <a:pt x="1417232" y="630404"/>
                </a:lnTo>
                <a:lnTo>
                  <a:pt x="1371637" y="630404"/>
                </a:lnTo>
                <a:lnTo>
                  <a:pt x="1368040" y="642466"/>
                </a:lnTo>
                <a:lnTo>
                  <a:pt x="1357081" y="671458"/>
                </a:lnTo>
                <a:lnTo>
                  <a:pt x="1346141" y="642515"/>
                </a:lnTo>
                <a:lnTo>
                  <a:pt x="1341710" y="630404"/>
                </a:lnTo>
                <a:close/>
                <a:moveTo>
                  <a:pt x="1061223" y="630404"/>
                </a:moveTo>
                <a:lnTo>
                  <a:pt x="1061223" y="678344"/>
                </a:lnTo>
                <a:lnTo>
                  <a:pt x="1102963" y="678344"/>
                </a:lnTo>
                <a:lnTo>
                  <a:pt x="1102963" y="919694"/>
                </a:lnTo>
                <a:lnTo>
                  <a:pt x="1155037" y="919694"/>
                </a:lnTo>
                <a:lnTo>
                  <a:pt x="1155037" y="678344"/>
                </a:lnTo>
                <a:lnTo>
                  <a:pt x="1196777" y="678344"/>
                </a:lnTo>
                <a:lnTo>
                  <a:pt x="1196777" y="630404"/>
                </a:lnTo>
                <a:close/>
                <a:moveTo>
                  <a:pt x="982005" y="626271"/>
                </a:moveTo>
                <a:cubicBezTo>
                  <a:pt x="934482" y="626271"/>
                  <a:pt x="912574" y="650653"/>
                  <a:pt x="912574" y="691568"/>
                </a:cubicBezTo>
                <a:lnTo>
                  <a:pt x="912574" y="858489"/>
                </a:lnTo>
                <a:cubicBezTo>
                  <a:pt x="912574" y="899405"/>
                  <a:pt x="934433" y="923787"/>
                  <a:pt x="982005" y="923787"/>
                </a:cubicBezTo>
                <a:cubicBezTo>
                  <a:pt x="1029578" y="923787"/>
                  <a:pt x="1051436" y="899405"/>
                  <a:pt x="1051436" y="858489"/>
                </a:cubicBezTo>
                <a:lnTo>
                  <a:pt x="1051436" y="691568"/>
                </a:lnTo>
                <a:cubicBezTo>
                  <a:pt x="1051446" y="650653"/>
                  <a:pt x="1029538" y="626271"/>
                  <a:pt x="982005" y="626271"/>
                </a:cubicBezTo>
                <a:close/>
                <a:moveTo>
                  <a:pt x="1357081" y="563218"/>
                </a:moveTo>
                <a:cubicBezTo>
                  <a:pt x="1342852" y="563218"/>
                  <a:pt x="1331317" y="574882"/>
                  <a:pt x="1331317" y="589270"/>
                </a:cubicBezTo>
                <a:cubicBezTo>
                  <a:pt x="1331317" y="603658"/>
                  <a:pt x="1342852" y="615321"/>
                  <a:pt x="1357081" y="615321"/>
                </a:cubicBezTo>
                <a:cubicBezTo>
                  <a:pt x="1371310" y="615321"/>
                  <a:pt x="1382844" y="603658"/>
                  <a:pt x="1382844" y="589270"/>
                </a:cubicBezTo>
                <a:cubicBezTo>
                  <a:pt x="1382844" y="574882"/>
                  <a:pt x="1371310" y="563218"/>
                  <a:pt x="1357081" y="563218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276225"/>
                </a:lnTo>
                <a:lnTo>
                  <a:pt x="6096000" y="478800"/>
                </a:lnTo>
                <a:lnTo>
                  <a:pt x="4720845" y="478800"/>
                </a:lnTo>
                <a:cubicBezTo>
                  <a:pt x="4590881" y="478800"/>
                  <a:pt x="4485524" y="584157"/>
                  <a:pt x="4485524" y="714121"/>
                </a:cubicBezTo>
                <a:lnTo>
                  <a:pt x="4485524" y="6003479"/>
                </a:lnTo>
                <a:cubicBezTo>
                  <a:pt x="4485524" y="6100952"/>
                  <a:pt x="4544788" y="6184584"/>
                  <a:pt x="4629248" y="6220308"/>
                </a:cubicBezTo>
                <a:lnTo>
                  <a:pt x="4647636" y="6226016"/>
                </a:lnTo>
                <a:lnTo>
                  <a:pt x="4687674" y="6259050"/>
                </a:lnTo>
                <a:cubicBezTo>
                  <a:pt x="4734353" y="6290586"/>
                  <a:pt x="4790626" y="6309000"/>
                  <a:pt x="4851199" y="6309000"/>
                </a:cubicBezTo>
                <a:lnTo>
                  <a:pt x="6096000" y="6309000"/>
                </a:lnTo>
                <a:lnTo>
                  <a:pt x="6096000" y="63383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180000" anchor="b" anchorCtr="0">
            <a:noAutofit/>
          </a:bodyPr>
          <a:lstStyle>
            <a:lvl1pPr algn="ctr">
              <a:defRPr sz="629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7B1690-9A49-4B3D-812D-F6A4EF2558AC}"/>
              </a:ext>
            </a:extLst>
          </p:cNvPr>
          <p:cNvSpPr/>
          <p:nvPr userDrawn="1"/>
        </p:nvSpPr>
        <p:spPr>
          <a:xfrm>
            <a:off x="3886200" y="0"/>
            <a:ext cx="3886200" cy="1005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2B421D-E662-4BB1-9234-5991C6B7A48F}"/>
              </a:ext>
            </a:extLst>
          </p:cNvPr>
          <p:cNvSpPr/>
          <p:nvPr userDrawn="1"/>
        </p:nvSpPr>
        <p:spPr>
          <a:xfrm>
            <a:off x="2906186" y="805200"/>
            <a:ext cx="2065500" cy="8448000"/>
          </a:xfrm>
          <a:prstGeom prst="roundRect">
            <a:avLst>
              <a:gd name="adj" fmla="val 90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0" y="9296173"/>
            <a:ext cx="3576518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98EFCA2-30C4-4EE6-9E5F-AA2E73B04953}"/>
              </a:ext>
            </a:extLst>
          </p:cNvPr>
          <p:cNvSpPr/>
          <p:nvPr userDrawn="1"/>
        </p:nvSpPr>
        <p:spPr>
          <a:xfrm>
            <a:off x="2859521" y="702240"/>
            <a:ext cx="2065500" cy="8448000"/>
          </a:xfrm>
          <a:prstGeom prst="roundRect">
            <a:avLst>
              <a:gd name="adj" fmla="val 726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06BD60-7670-4549-B0B1-AF27C8EA58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71516" y="2217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7E09C55-5DD5-412A-96A4-9D0C6E1D9E2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85020" y="2217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3663" y="3825832"/>
            <a:ext cx="1603088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solidFill>
                  <a:schemeClr val="bg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349A9B9C-21FD-4086-A5D5-A1F4EEAAEF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10159" y="3825832"/>
            <a:ext cx="1603088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51BA764-6C98-4AF8-A03D-8734AB26CA7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71516" y="4772951"/>
            <a:ext cx="1641731" cy="3660140"/>
          </a:xfrm>
          <a:prstGeom prst="rect">
            <a:avLst/>
          </a:prstGeom>
        </p:spPr>
        <p:txBody>
          <a:bodyPr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84801" y="4772951"/>
            <a:ext cx="1641731" cy="3660140"/>
          </a:xfrm>
          <a:prstGeom prst="rect">
            <a:avLst/>
          </a:prstGeom>
        </p:spPr>
        <p:txBody>
          <a:bodyPr/>
          <a:lstStyle>
            <a:lvl1pPr>
              <a:spcAft>
                <a:spcPts val="343"/>
              </a:spcAft>
              <a:defRPr sz="800">
                <a:solidFill>
                  <a:schemeClr val="bg1"/>
                </a:solidFill>
              </a:defRPr>
            </a:lvl1pPr>
            <a:lvl2pPr>
              <a:spcAft>
                <a:spcPts val="343"/>
              </a:spcAft>
              <a:buClr>
                <a:schemeClr val="tx2"/>
              </a:buClr>
              <a:defRPr sz="800">
                <a:solidFill>
                  <a:schemeClr val="bg1"/>
                </a:solidFill>
              </a:defRPr>
            </a:lvl2pPr>
            <a:lvl3pPr>
              <a:spcAft>
                <a:spcPts val="343"/>
              </a:spcAft>
              <a:defRPr sz="800">
                <a:solidFill>
                  <a:schemeClr val="bg1"/>
                </a:solidFill>
              </a:defRPr>
            </a:lvl3pPr>
            <a:lvl4pPr>
              <a:spcAft>
                <a:spcPts val="343"/>
              </a:spcAft>
              <a:defRPr sz="800">
                <a:solidFill>
                  <a:schemeClr val="bg1"/>
                </a:solidFill>
              </a:defRPr>
            </a:lvl4pPr>
            <a:lvl5pPr>
              <a:spcAft>
                <a:spcPts val="343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0958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/ 2x Text - Indi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EEEDEF0-3421-4359-8799-41FDC32E6C6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886200" cy="10058400"/>
          </a:xfrm>
          <a:custGeom>
            <a:avLst/>
            <a:gdLst>
              <a:gd name="connsiteX0" fmla="*/ 982005 w 6096000"/>
              <a:gd name="connsiteY0" fmla="*/ 674210 h 6858000"/>
              <a:gd name="connsiteX1" fmla="*/ 999363 w 6096000"/>
              <a:gd name="connsiteY1" fmla="*/ 689502 h 6858000"/>
              <a:gd name="connsiteX2" fmla="*/ 999363 w 6096000"/>
              <a:gd name="connsiteY2" fmla="*/ 860596 h 6858000"/>
              <a:gd name="connsiteX3" fmla="*/ 982005 w 6096000"/>
              <a:gd name="connsiteY3" fmla="*/ 875887 h 6858000"/>
              <a:gd name="connsiteX4" fmla="*/ 964647 w 6096000"/>
              <a:gd name="connsiteY4" fmla="*/ 860596 h 6858000"/>
              <a:gd name="connsiteX5" fmla="*/ 964647 w 6096000"/>
              <a:gd name="connsiteY5" fmla="*/ 689502 h 6858000"/>
              <a:gd name="connsiteX6" fmla="*/ 982005 w 6096000"/>
              <a:gd name="connsiteY6" fmla="*/ 674210 h 6858000"/>
              <a:gd name="connsiteX7" fmla="*/ 1215168 w 6096000"/>
              <a:gd name="connsiteY7" fmla="*/ 631020 h 6858000"/>
              <a:gd name="connsiteX8" fmla="*/ 1215168 w 6096000"/>
              <a:gd name="connsiteY8" fmla="*/ 920310 h 6858000"/>
              <a:gd name="connsiteX9" fmla="*/ 1267241 w 6096000"/>
              <a:gd name="connsiteY9" fmla="*/ 920310 h 6858000"/>
              <a:gd name="connsiteX10" fmla="*/ 1267241 w 6096000"/>
              <a:gd name="connsiteY10" fmla="*/ 631020 h 6858000"/>
              <a:gd name="connsiteX11" fmla="*/ 622300 w 6096000"/>
              <a:gd name="connsiteY11" fmla="*/ 630930 h 6858000"/>
              <a:gd name="connsiteX12" fmla="*/ 622300 w 6096000"/>
              <a:gd name="connsiteY12" fmla="*/ 920220 h 6858000"/>
              <a:gd name="connsiteX13" fmla="*/ 743775 w 6096000"/>
              <a:gd name="connsiteY13" fmla="*/ 920220 h 6858000"/>
              <a:gd name="connsiteX14" fmla="*/ 738012 w 6096000"/>
              <a:gd name="connsiteY14" fmla="*/ 872280 h 6858000"/>
              <a:gd name="connsiteX15" fmla="*/ 674374 w 6096000"/>
              <a:gd name="connsiteY15" fmla="*/ 872280 h 6858000"/>
              <a:gd name="connsiteX16" fmla="*/ 674374 w 6096000"/>
              <a:gd name="connsiteY16" fmla="*/ 790866 h 6858000"/>
              <a:gd name="connsiteX17" fmla="*/ 724529 w 6096000"/>
              <a:gd name="connsiteY17" fmla="*/ 790866 h 6858000"/>
              <a:gd name="connsiteX18" fmla="*/ 718170 w 6096000"/>
              <a:gd name="connsiteY18" fmla="*/ 742926 h 6858000"/>
              <a:gd name="connsiteX19" fmla="*/ 674374 w 6096000"/>
              <a:gd name="connsiteY19" fmla="*/ 742926 h 6858000"/>
              <a:gd name="connsiteX20" fmla="*/ 674374 w 6096000"/>
              <a:gd name="connsiteY20" fmla="*/ 678870 h 6858000"/>
              <a:gd name="connsiteX21" fmla="*/ 736363 w 6096000"/>
              <a:gd name="connsiteY21" fmla="*/ 678870 h 6858000"/>
              <a:gd name="connsiteX22" fmla="*/ 731097 w 6096000"/>
              <a:gd name="connsiteY22" fmla="*/ 630930 h 6858000"/>
              <a:gd name="connsiteX23" fmla="*/ 754684 w 6096000"/>
              <a:gd name="connsiteY23" fmla="*/ 630692 h 6858000"/>
              <a:gd name="connsiteX24" fmla="*/ 754486 w 6096000"/>
              <a:gd name="connsiteY24" fmla="*/ 645377 h 6858000"/>
              <a:gd name="connsiteX25" fmla="*/ 789459 w 6096000"/>
              <a:gd name="connsiteY25" fmla="*/ 920439 h 6858000"/>
              <a:gd name="connsiteX26" fmla="*/ 864981 w 6096000"/>
              <a:gd name="connsiteY26" fmla="*/ 920439 h 6858000"/>
              <a:gd name="connsiteX27" fmla="*/ 899856 w 6096000"/>
              <a:gd name="connsiteY27" fmla="*/ 645377 h 6858000"/>
              <a:gd name="connsiteX28" fmla="*/ 899777 w 6096000"/>
              <a:gd name="connsiteY28" fmla="*/ 630692 h 6858000"/>
              <a:gd name="connsiteX29" fmla="*/ 852313 w 6096000"/>
              <a:gd name="connsiteY29" fmla="*/ 630692 h 6858000"/>
              <a:gd name="connsiteX30" fmla="*/ 850038 w 6096000"/>
              <a:gd name="connsiteY30" fmla="*/ 650703 h 6858000"/>
              <a:gd name="connsiteX31" fmla="*/ 827971 w 6096000"/>
              <a:gd name="connsiteY31" fmla="*/ 835657 h 6858000"/>
              <a:gd name="connsiteX32" fmla="*/ 826510 w 6096000"/>
              <a:gd name="connsiteY32" fmla="*/ 835657 h 6858000"/>
              <a:gd name="connsiteX33" fmla="*/ 804085 w 6096000"/>
              <a:gd name="connsiteY33" fmla="*/ 650633 h 6858000"/>
              <a:gd name="connsiteX34" fmla="*/ 801472 w 6096000"/>
              <a:gd name="connsiteY34" fmla="*/ 630692 h 6858000"/>
              <a:gd name="connsiteX35" fmla="*/ 1297148 w 6096000"/>
              <a:gd name="connsiteY35" fmla="*/ 630404 h 6858000"/>
              <a:gd name="connsiteX36" fmla="*/ 1297069 w 6096000"/>
              <a:gd name="connsiteY36" fmla="*/ 645377 h 6858000"/>
              <a:gd name="connsiteX37" fmla="*/ 1331049 w 6096000"/>
              <a:gd name="connsiteY37" fmla="*/ 746881 h 6858000"/>
              <a:gd name="connsiteX38" fmla="*/ 1283029 w 6096000"/>
              <a:gd name="connsiteY38" fmla="*/ 919694 h 6858000"/>
              <a:gd name="connsiteX39" fmla="*/ 1335103 w 6096000"/>
              <a:gd name="connsiteY39" fmla="*/ 919694 h 6858000"/>
              <a:gd name="connsiteX40" fmla="*/ 1357081 w 6096000"/>
              <a:gd name="connsiteY40" fmla="*/ 826208 h 6858000"/>
              <a:gd name="connsiteX41" fmla="*/ 1379068 w 6096000"/>
              <a:gd name="connsiteY41" fmla="*/ 919694 h 6858000"/>
              <a:gd name="connsiteX42" fmla="*/ 1431132 w 6096000"/>
              <a:gd name="connsiteY42" fmla="*/ 919694 h 6858000"/>
              <a:gd name="connsiteX43" fmla="*/ 1383122 w 6096000"/>
              <a:gd name="connsiteY43" fmla="*/ 746881 h 6858000"/>
              <a:gd name="connsiteX44" fmla="*/ 1417123 w 6096000"/>
              <a:gd name="connsiteY44" fmla="*/ 645377 h 6858000"/>
              <a:gd name="connsiteX45" fmla="*/ 1417232 w 6096000"/>
              <a:gd name="connsiteY45" fmla="*/ 630404 h 6858000"/>
              <a:gd name="connsiteX46" fmla="*/ 1371637 w 6096000"/>
              <a:gd name="connsiteY46" fmla="*/ 630404 h 6858000"/>
              <a:gd name="connsiteX47" fmla="*/ 1368040 w 6096000"/>
              <a:gd name="connsiteY47" fmla="*/ 642466 h 6858000"/>
              <a:gd name="connsiteX48" fmla="*/ 1357081 w 6096000"/>
              <a:gd name="connsiteY48" fmla="*/ 671458 h 6858000"/>
              <a:gd name="connsiteX49" fmla="*/ 1346141 w 6096000"/>
              <a:gd name="connsiteY49" fmla="*/ 642515 h 6858000"/>
              <a:gd name="connsiteX50" fmla="*/ 1341710 w 6096000"/>
              <a:gd name="connsiteY50" fmla="*/ 630404 h 6858000"/>
              <a:gd name="connsiteX51" fmla="*/ 1061223 w 6096000"/>
              <a:gd name="connsiteY51" fmla="*/ 630404 h 6858000"/>
              <a:gd name="connsiteX52" fmla="*/ 1061223 w 6096000"/>
              <a:gd name="connsiteY52" fmla="*/ 678344 h 6858000"/>
              <a:gd name="connsiteX53" fmla="*/ 1102963 w 6096000"/>
              <a:gd name="connsiteY53" fmla="*/ 678344 h 6858000"/>
              <a:gd name="connsiteX54" fmla="*/ 1102963 w 6096000"/>
              <a:gd name="connsiteY54" fmla="*/ 919694 h 6858000"/>
              <a:gd name="connsiteX55" fmla="*/ 1155037 w 6096000"/>
              <a:gd name="connsiteY55" fmla="*/ 919694 h 6858000"/>
              <a:gd name="connsiteX56" fmla="*/ 1155037 w 6096000"/>
              <a:gd name="connsiteY56" fmla="*/ 678344 h 6858000"/>
              <a:gd name="connsiteX57" fmla="*/ 1196777 w 6096000"/>
              <a:gd name="connsiteY57" fmla="*/ 678344 h 6858000"/>
              <a:gd name="connsiteX58" fmla="*/ 1196777 w 6096000"/>
              <a:gd name="connsiteY58" fmla="*/ 630404 h 6858000"/>
              <a:gd name="connsiteX59" fmla="*/ 982005 w 6096000"/>
              <a:gd name="connsiteY59" fmla="*/ 626271 h 6858000"/>
              <a:gd name="connsiteX60" fmla="*/ 912574 w 6096000"/>
              <a:gd name="connsiteY60" fmla="*/ 691568 h 6858000"/>
              <a:gd name="connsiteX61" fmla="*/ 912574 w 6096000"/>
              <a:gd name="connsiteY61" fmla="*/ 858489 h 6858000"/>
              <a:gd name="connsiteX62" fmla="*/ 982005 w 6096000"/>
              <a:gd name="connsiteY62" fmla="*/ 923787 h 6858000"/>
              <a:gd name="connsiteX63" fmla="*/ 1051436 w 6096000"/>
              <a:gd name="connsiteY63" fmla="*/ 858489 h 6858000"/>
              <a:gd name="connsiteX64" fmla="*/ 1051436 w 6096000"/>
              <a:gd name="connsiteY64" fmla="*/ 691568 h 6858000"/>
              <a:gd name="connsiteX65" fmla="*/ 982005 w 6096000"/>
              <a:gd name="connsiteY65" fmla="*/ 626271 h 6858000"/>
              <a:gd name="connsiteX66" fmla="*/ 1357081 w 6096000"/>
              <a:gd name="connsiteY66" fmla="*/ 563218 h 6858000"/>
              <a:gd name="connsiteX67" fmla="*/ 1331317 w 6096000"/>
              <a:gd name="connsiteY67" fmla="*/ 589270 h 6858000"/>
              <a:gd name="connsiteX68" fmla="*/ 1357081 w 6096000"/>
              <a:gd name="connsiteY68" fmla="*/ 615321 h 6858000"/>
              <a:gd name="connsiteX69" fmla="*/ 1382844 w 6096000"/>
              <a:gd name="connsiteY69" fmla="*/ 589270 h 6858000"/>
              <a:gd name="connsiteX70" fmla="*/ 1357081 w 6096000"/>
              <a:gd name="connsiteY70" fmla="*/ 563218 h 6858000"/>
              <a:gd name="connsiteX71" fmla="*/ 0 w 6096000"/>
              <a:gd name="connsiteY71" fmla="*/ 0 h 6858000"/>
              <a:gd name="connsiteX72" fmla="*/ 6096000 w 6096000"/>
              <a:gd name="connsiteY72" fmla="*/ 0 h 6858000"/>
              <a:gd name="connsiteX73" fmla="*/ 6096000 w 6096000"/>
              <a:gd name="connsiteY73" fmla="*/ 276225 h 6858000"/>
              <a:gd name="connsiteX74" fmla="*/ 6096000 w 6096000"/>
              <a:gd name="connsiteY74" fmla="*/ 478800 h 6858000"/>
              <a:gd name="connsiteX75" fmla="*/ 4720845 w 6096000"/>
              <a:gd name="connsiteY75" fmla="*/ 478800 h 6858000"/>
              <a:gd name="connsiteX76" fmla="*/ 4485524 w 6096000"/>
              <a:gd name="connsiteY76" fmla="*/ 714121 h 6858000"/>
              <a:gd name="connsiteX77" fmla="*/ 4485524 w 6096000"/>
              <a:gd name="connsiteY77" fmla="*/ 6003479 h 6858000"/>
              <a:gd name="connsiteX78" fmla="*/ 4629248 w 6096000"/>
              <a:gd name="connsiteY78" fmla="*/ 6220308 h 6858000"/>
              <a:gd name="connsiteX79" fmla="*/ 4647636 w 6096000"/>
              <a:gd name="connsiteY79" fmla="*/ 6226016 h 6858000"/>
              <a:gd name="connsiteX80" fmla="*/ 4687674 w 6096000"/>
              <a:gd name="connsiteY80" fmla="*/ 6259050 h 6858000"/>
              <a:gd name="connsiteX81" fmla="*/ 4851199 w 6096000"/>
              <a:gd name="connsiteY81" fmla="*/ 6309000 h 6858000"/>
              <a:gd name="connsiteX82" fmla="*/ 6096000 w 6096000"/>
              <a:gd name="connsiteY82" fmla="*/ 6309000 h 6858000"/>
              <a:gd name="connsiteX83" fmla="*/ 6096000 w 6096000"/>
              <a:gd name="connsiteY83" fmla="*/ 6338300 h 6858000"/>
              <a:gd name="connsiteX84" fmla="*/ 6096000 w 6096000"/>
              <a:gd name="connsiteY84" fmla="*/ 6858000 h 6858000"/>
              <a:gd name="connsiteX85" fmla="*/ 0 w 6096000"/>
              <a:gd name="connsiteY8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096000" h="6858000">
                <a:moveTo>
                  <a:pt x="982005" y="674210"/>
                </a:moveTo>
                <a:cubicBezTo>
                  <a:pt x="993988" y="674210"/>
                  <a:pt x="999363" y="679576"/>
                  <a:pt x="999363" y="689502"/>
                </a:cubicBezTo>
                <a:lnTo>
                  <a:pt x="999363" y="860596"/>
                </a:lnTo>
                <a:cubicBezTo>
                  <a:pt x="999363" y="870532"/>
                  <a:pt x="993988" y="875887"/>
                  <a:pt x="982005" y="875887"/>
                </a:cubicBezTo>
                <a:cubicBezTo>
                  <a:pt x="970023" y="875887"/>
                  <a:pt x="964647" y="870512"/>
                  <a:pt x="964647" y="860596"/>
                </a:cubicBezTo>
                <a:lnTo>
                  <a:pt x="964647" y="689502"/>
                </a:lnTo>
                <a:cubicBezTo>
                  <a:pt x="964647" y="679566"/>
                  <a:pt x="970023" y="674210"/>
                  <a:pt x="982005" y="674210"/>
                </a:cubicBezTo>
                <a:close/>
                <a:moveTo>
                  <a:pt x="1215168" y="631020"/>
                </a:moveTo>
                <a:lnTo>
                  <a:pt x="1215168" y="920310"/>
                </a:lnTo>
                <a:lnTo>
                  <a:pt x="1267241" y="920310"/>
                </a:lnTo>
                <a:lnTo>
                  <a:pt x="1267241" y="631020"/>
                </a:lnTo>
                <a:close/>
                <a:moveTo>
                  <a:pt x="622300" y="630930"/>
                </a:moveTo>
                <a:lnTo>
                  <a:pt x="622300" y="920220"/>
                </a:lnTo>
                <a:lnTo>
                  <a:pt x="743775" y="920220"/>
                </a:lnTo>
                <a:lnTo>
                  <a:pt x="738012" y="872280"/>
                </a:lnTo>
                <a:lnTo>
                  <a:pt x="674374" y="872280"/>
                </a:lnTo>
                <a:lnTo>
                  <a:pt x="674374" y="790866"/>
                </a:lnTo>
                <a:lnTo>
                  <a:pt x="724529" y="790866"/>
                </a:lnTo>
                <a:lnTo>
                  <a:pt x="718170" y="742926"/>
                </a:lnTo>
                <a:lnTo>
                  <a:pt x="674374" y="742926"/>
                </a:lnTo>
                <a:lnTo>
                  <a:pt x="674374" y="678870"/>
                </a:lnTo>
                <a:lnTo>
                  <a:pt x="736363" y="678870"/>
                </a:lnTo>
                <a:lnTo>
                  <a:pt x="731097" y="630930"/>
                </a:lnTo>
                <a:close/>
                <a:moveTo>
                  <a:pt x="754684" y="630692"/>
                </a:moveTo>
                <a:lnTo>
                  <a:pt x="754486" y="645377"/>
                </a:lnTo>
                <a:lnTo>
                  <a:pt x="789459" y="920439"/>
                </a:lnTo>
                <a:lnTo>
                  <a:pt x="864981" y="920439"/>
                </a:lnTo>
                <a:lnTo>
                  <a:pt x="899856" y="645377"/>
                </a:lnTo>
                <a:lnTo>
                  <a:pt x="899777" y="630692"/>
                </a:lnTo>
                <a:lnTo>
                  <a:pt x="852313" y="630692"/>
                </a:lnTo>
                <a:lnTo>
                  <a:pt x="850038" y="650703"/>
                </a:lnTo>
                <a:lnTo>
                  <a:pt x="827971" y="835657"/>
                </a:lnTo>
                <a:lnTo>
                  <a:pt x="826510" y="835657"/>
                </a:lnTo>
                <a:lnTo>
                  <a:pt x="804085" y="650633"/>
                </a:lnTo>
                <a:lnTo>
                  <a:pt x="801472" y="630692"/>
                </a:lnTo>
                <a:close/>
                <a:moveTo>
                  <a:pt x="1297148" y="630404"/>
                </a:moveTo>
                <a:lnTo>
                  <a:pt x="1297069" y="645377"/>
                </a:lnTo>
                <a:lnTo>
                  <a:pt x="1331049" y="746881"/>
                </a:lnTo>
                <a:lnTo>
                  <a:pt x="1283029" y="919694"/>
                </a:lnTo>
                <a:lnTo>
                  <a:pt x="1335103" y="919694"/>
                </a:lnTo>
                <a:lnTo>
                  <a:pt x="1357081" y="826208"/>
                </a:lnTo>
                <a:lnTo>
                  <a:pt x="1379068" y="919694"/>
                </a:lnTo>
                <a:lnTo>
                  <a:pt x="1431132" y="919694"/>
                </a:lnTo>
                <a:lnTo>
                  <a:pt x="1383122" y="746881"/>
                </a:lnTo>
                <a:lnTo>
                  <a:pt x="1417123" y="645377"/>
                </a:lnTo>
                <a:lnTo>
                  <a:pt x="1417232" y="630404"/>
                </a:lnTo>
                <a:lnTo>
                  <a:pt x="1371637" y="630404"/>
                </a:lnTo>
                <a:lnTo>
                  <a:pt x="1368040" y="642466"/>
                </a:lnTo>
                <a:lnTo>
                  <a:pt x="1357081" y="671458"/>
                </a:lnTo>
                <a:lnTo>
                  <a:pt x="1346141" y="642515"/>
                </a:lnTo>
                <a:lnTo>
                  <a:pt x="1341710" y="630404"/>
                </a:lnTo>
                <a:close/>
                <a:moveTo>
                  <a:pt x="1061223" y="630404"/>
                </a:moveTo>
                <a:lnTo>
                  <a:pt x="1061223" y="678344"/>
                </a:lnTo>
                <a:lnTo>
                  <a:pt x="1102963" y="678344"/>
                </a:lnTo>
                <a:lnTo>
                  <a:pt x="1102963" y="919694"/>
                </a:lnTo>
                <a:lnTo>
                  <a:pt x="1155037" y="919694"/>
                </a:lnTo>
                <a:lnTo>
                  <a:pt x="1155037" y="678344"/>
                </a:lnTo>
                <a:lnTo>
                  <a:pt x="1196777" y="678344"/>
                </a:lnTo>
                <a:lnTo>
                  <a:pt x="1196777" y="630404"/>
                </a:lnTo>
                <a:close/>
                <a:moveTo>
                  <a:pt x="982005" y="626271"/>
                </a:moveTo>
                <a:cubicBezTo>
                  <a:pt x="934482" y="626271"/>
                  <a:pt x="912574" y="650653"/>
                  <a:pt x="912574" y="691568"/>
                </a:cubicBezTo>
                <a:lnTo>
                  <a:pt x="912574" y="858489"/>
                </a:lnTo>
                <a:cubicBezTo>
                  <a:pt x="912574" y="899405"/>
                  <a:pt x="934433" y="923787"/>
                  <a:pt x="982005" y="923787"/>
                </a:cubicBezTo>
                <a:cubicBezTo>
                  <a:pt x="1029578" y="923787"/>
                  <a:pt x="1051436" y="899405"/>
                  <a:pt x="1051436" y="858489"/>
                </a:cubicBezTo>
                <a:lnTo>
                  <a:pt x="1051436" y="691568"/>
                </a:lnTo>
                <a:cubicBezTo>
                  <a:pt x="1051446" y="650653"/>
                  <a:pt x="1029538" y="626271"/>
                  <a:pt x="982005" y="626271"/>
                </a:cubicBezTo>
                <a:close/>
                <a:moveTo>
                  <a:pt x="1357081" y="563218"/>
                </a:moveTo>
                <a:cubicBezTo>
                  <a:pt x="1342852" y="563218"/>
                  <a:pt x="1331317" y="574882"/>
                  <a:pt x="1331317" y="589270"/>
                </a:cubicBezTo>
                <a:cubicBezTo>
                  <a:pt x="1331317" y="603658"/>
                  <a:pt x="1342852" y="615321"/>
                  <a:pt x="1357081" y="615321"/>
                </a:cubicBezTo>
                <a:cubicBezTo>
                  <a:pt x="1371310" y="615321"/>
                  <a:pt x="1382844" y="603658"/>
                  <a:pt x="1382844" y="589270"/>
                </a:cubicBezTo>
                <a:cubicBezTo>
                  <a:pt x="1382844" y="574882"/>
                  <a:pt x="1371310" y="563218"/>
                  <a:pt x="1357081" y="563218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276225"/>
                </a:lnTo>
                <a:lnTo>
                  <a:pt x="6096000" y="478800"/>
                </a:lnTo>
                <a:lnTo>
                  <a:pt x="4720845" y="478800"/>
                </a:lnTo>
                <a:cubicBezTo>
                  <a:pt x="4590881" y="478800"/>
                  <a:pt x="4485524" y="584157"/>
                  <a:pt x="4485524" y="714121"/>
                </a:cubicBezTo>
                <a:lnTo>
                  <a:pt x="4485524" y="6003479"/>
                </a:lnTo>
                <a:cubicBezTo>
                  <a:pt x="4485524" y="6100952"/>
                  <a:pt x="4544788" y="6184584"/>
                  <a:pt x="4629248" y="6220308"/>
                </a:cubicBezTo>
                <a:lnTo>
                  <a:pt x="4647636" y="6226016"/>
                </a:lnTo>
                <a:lnTo>
                  <a:pt x="4687674" y="6259050"/>
                </a:lnTo>
                <a:cubicBezTo>
                  <a:pt x="4734353" y="6290586"/>
                  <a:pt x="4790626" y="6309000"/>
                  <a:pt x="4851199" y="6309000"/>
                </a:cubicBezTo>
                <a:lnTo>
                  <a:pt x="6096000" y="6309000"/>
                </a:lnTo>
                <a:lnTo>
                  <a:pt x="6096000" y="63383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180000" anchor="b" anchorCtr="0">
            <a:noAutofit/>
          </a:bodyPr>
          <a:lstStyle>
            <a:lvl1pPr algn="ctr">
              <a:defRPr sz="629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7B1690-9A49-4B3D-812D-F6A4EF2558AC}"/>
              </a:ext>
            </a:extLst>
          </p:cNvPr>
          <p:cNvSpPr/>
          <p:nvPr userDrawn="1"/>
        </p:nvSpPr>
        <p:spPr>
          <a:xfrm>
            <a:off x="3886200" y="0"/>
            <a:ext cx="3886200" cy="1005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2B421D-E662-4BB1-9234-5991C6B7A48F}"/>
              </a:ext>
            </a:extLst>
          </p:cNvPr>
          <p:cNvSpPr/>
          <p:nvPr userDrawn="1"/>
        </p:nvSpPr>
        <p:spPr>
          <a:xfrm>
            <a:off x="2906186" y="805200"/>
            <a:ext cx="2065500" cy="8448000"/>
          </a:xfrm>
          <a:prstGeom prst="roundRect">
            <a:avLst>
              <a:gd name="adj" fmla="val 90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98EFCA2-30C4-4EE6-9E5F-AA2E73B04953}"/>
              </a:ext>
            </a:extLst>
          </p:cNvPr>
          <p:cNvSpPr/>
          <p:nvPr userDrawn="1"/>
        </p:nvSpPr>
        <p:spPr>
          <a:xfrm>
            <a:off x="2859521" y="702240"/>
            <a:ext cx="2065500" cy="8448000"/>
          </a:xfrm>
          <a:prstGeom prst="roundRect">
            <a:avLst>
              <a:gd name="adj" fmla="val 726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06BD60-7670-4549-B0B1-AF27C8EA58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71516" y="2217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7E09C55-5DD5-412A-96A4-9D0C6E1D9E2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85020" y="2217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3663" y="3825832"/>
            <a:ext cx="1603088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solidFill>
                  <a:schemeClr val="bg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349A9B9C-21FD-4086-A5D5-A1F4EEAAEF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10159" y="3825832"/>
            <a:ext cx="1603088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51BA764-6C98-4AF8-A03D-8734AB26CA7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71516" y="4772951"/>
            <a:ext cx="1641731" cy="3660140"/>
          </a:xfrm>
          <a:prstGeom prst="rect">
            <a:avLst/>
          </a:prstGeom>
        </p:spPr>
        <p:txBody>
          <a:bodyPr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84801" y="4772951"/>
            <a:ext cx="1641731" cy="3660140"/>
          </a:xfrm>
          <a:prstGeom prst="rect">
            <a:avLst/>
          </a:prstGeom>
        </p:spPr>
        <p:txBody>
          <a:bodyPr/>
          <a:lstStyle>
            <a:lvl1pPr>
              <a:spcAft>
                <a:spcPts val="343"/>
              </a:spcAft>
              <a:defRPr sz="800">
                <a:solidFill>
                  <a:schemeClr val="bg1"/>
                </a:solidFill>
              </a:defRPr>
            </a:lvl1pPr>
            <a:lvl2pPr>
              <a:spcAft>
                <a:spcPts val="343"/>
              </a:spcAft>
              <a:buClr>
                <a:schemeClr val="tx2"/>
              </a:buClr>
              <a:defRPr sz="800">
                <a:solidFill>
                  <a:schemeClr val="bg1"/>
                </a:solidFill>
              </a:defRPr>
            </a:lvl2pPr>
            <a:lvl3pPr>
              <a:spcAft>
                <a:spcPts val="343"/>
              </a:spcAft>
              <a:defRPr sz="800">
                <a:solidFill>
                  <a:schemeClr val="bg1"/>
                </a:solidFill>
              </a:defRPr>
            </a:lvl3pPr>
            <a:lvl4pPr>
              <a:spcAft>
                <a:spcPts val="343"/>
              </a:spcAft>
              <a:defRPr sz="800">
                <a:solidFill>
                  <a:schemeClr val="bg1"/>
                </a:solidFill>
              </a:defRPr>
            </a:lvl4pPr>
            <a:lvl5pPr>
              <a:spcAft>
                <a:spcPts val="343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787562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x Text / 1x Image - Blue/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F7B1690-9A49-4B3D-812D-F6A4EF2558AC}"/>
              </a:ext>
            </a:extLst>
          </p:cNvPr>
          <p:cNvSpPr/>
          <p:nvPr userDrawn="1"/>
        </p:nvSpPr>
        <p:spPr>
          <a:xfrm>
            <a:off x="0" y="0"/>
            <a:ext cx="2590798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51CB00C-22B5-45EA-A526-773F5801B2F5}"/>
              </a:ext>
            </a:extLst>
          </p:cNvPr>
          <p:cNvSpPr/>
          <p:nvPr userDrawn="1"/>
        </p:nvSpPr>
        <p:spPr>
          <a:xfrm>
            <a:off x="309683" y="2125769"/>
            <a:ext cx="4695825" cy="7022254"/>
          </a:xfrm>
          <a:prstGeom prst="roundRect">
            <a:avLst>
              <a:gd name="adj" fmla="val 25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B7295AA-DFA5-4837-BA4B-D081DFE6773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590798" y="0"/>
            <a:ext cx="5181602" cy="10058400"/>
          </a:xfrm>
          <a:custGeom>
            <a:avLst/>
            <a:gdLst>
              <a:gd name="connsiteX0" fmla="*/ 7599024 w 8128003"/>
              <a:gd name="connsiteY0" fmla="*/ 6473849 h 6858000"/>
              <a:gd name="connsiteX1" fmla="*/ 7599024 w 8128003"/>
              <a:gd name="connsiteY1" fmla="*/ 6493966 h 6858000"/>
              <a:gd name="connsiteX2" fmla="*/ 7616855 w 8128003"/>
              <a:gd name="connsiteY2" fmla="*/ 6493966 h 6858000"/>
              <a:gd name="connsiteX3" fmla="*/ 7616855 w 8128003"/>
              <a:gd name="connsiteY3" fmla="*/ 6473849 h 6858000"/>
              <a:gd name="connsiteX4" fmla="*/ 6427449 w 8128003"/>
              <a:gd name="connsiteY4" fmla="*/ 6473849 h 6858000"/>
              <a:gd name="connsiteX5" fmla="*/ 6427449 w 8128003"/>
              <a:gd name="connsiteY5" fmla="*/ 6493966 h 6858000"/>
              <a:gd name="connsiteX6" fmla="*/ 6445279 w 8128003"/>
              <a:gd name="connsiteY6" fmla="*/ 6493966 h 6858000"/>
              <a:gd name="connsiteX7" fmla="*/ 6445279 w 8128003"/>
              <a:gd name="connsiteY7" fmla="*/ 6473849 h 6858000"/>
              <a:gd name="connsiteX8" fmla="*/ 6526737 w 8128003"/>
              <a:gd name="connsiteY8" fmla="*/ 6414109 h 6858000"/>
              <a:gd name="connsiteX9" fmla="*/ 6535577 w 8128003"/>
              <a:gd name="connsiteY9" fmla="*/ 6456781 h 6858000"/>
              <a:gd name="connsiteX10" fmla="*/ 6517898 w 8128003"/>
              <a:gd name="connsiteY10" fmla="*/ 6456781 h 6858000"/>
              <a:gd name="connsiteX11" fmla="*/ 5733876 w 8128003"/>
              <a:gd name="connsiteY11" fmla="*/ 6411975 h 6858000"/>
              <a:gd name="connsiteX12" fmla="*/ 5720236 w 8128003"/>
              <a:gd name="connsiteY12" fmla="*/ 6416852 h 6858000"/>
              <a:gd name="connsiteX13" fmla="*/ 5715588 w 8128003"/>
              <a:gd name="connsiteY13" fmla="*/ 6432701 h 6858000"/>
              <a:gd name="connsiteX14" fmla="*/ 5715588 w 8128003"/>
              <a:gd name="connsiteY14" fmla="*/ 6450380 h 6858000"/>
              <a:gd name="connsiteX15" fmla="*/ 5720236 w 8128003"/>
              <a:gd name="connsiteY15" fmla="*/ 6466306 h 6858000"/>
              <a:gd name="connsiteX16" fmla="*/ 5733876 w 8128003"/>
              <a:gd name="connsiteY16" fmla="*/ 6471259 h 6858000"/>
              <a:gd name="connsiteX17" fmla="*/ 5747135 w 8128003"/>
              <a:gd name="connsiteY17" fmla="*/ 6466458 h 6858000"/>
              <a:gd name="connsiteX18" fmla="*/ 5751707 w 8128003"/>
              <a:gd name="connsiteY18" fmla="*/ 6452056 h 6858000"/>
              <a:gd name="connsiteX19" fmla="*/ 5751707 w 8128003"/>
              <a:gd name="connsiteY19" fmla="*/ 6450227 h 6858000"/>
              <a:gd name="connsiteX20" fmla="*/ 5739515 w 8128003"/>
              <a:gd name="connsiteY20" fmla="*/ 6450227 h 6858000"/>
              <a:gd name="connsiteX21" fmla="*/ 5739515 w 8128003"/>
              <a:gd name="connsiteY21" fmla="*/ 6452056 h 6858000"/>
              <a:gd name="connsiteX22" fmla="*/ 5733876 w 8128003"/>
              <a:gd name="connsiteY22" fmla="*/ 6459981 h 6858000"/>
              <a:gd name="connsiteX23" fmla="*/ 5729609 w 8128003"/>
              <a:gd name="connsiteY23" fmla="*/ 6457771 h 6858000"/>
              <a:gd name="connsiteX24" fmla="*/ 5728237 w 8128003"/>
              <a:gd name="connsiteY24" fmla="*/ 6450532 h 6858000"/>
              <a:gd name="connsiteX25" fmla="*/ 5728237 w 8128003"/>
              <a:gd name="connsiteY25" fmla="*/ 6432549 h 6858000"/>
              <a:gd name="connsiteX26" fmla="*/ 5733876 w 8128003"/>
              <a:gd name="connsiteY26" fmla="*/ 6423100 h 6858000"/>
              <a:gd name="connsiteX27" fmla="*/ 5737991 w 8128003"/>
              <a:gd name="connsiteY27" fmla="*/ 6425081 h 6858000"/>
              <a:gd name="connsiteX28" fmla="*/ 5739515 w 8128003"/>
              <a:gd name="connsiteY28" fmla="*/ 6430873 h 6858000"/>
              <a:gd name="connsiteX29" fmla="*/ 5739515 w 8128003"/>
              <a:gd name="connsiteY29" fmla="*/ 6432701 h 6858000"/>
              <a:gd name="connsiteX30" fmla="*/ 5751707 w 8128003"/>
              <a:gd name="connsiteY30" fmla="*/ 6432701 h 6858000"/>
              <a:gd name="connsiteX31" fmla="*/ 5751707 w 8128003"/>
              <a:gd name="connsiteY31" fmla="*/ 6430568 h 6858000"/>
              <a:gd name="connsiteX32" fmla="*/ 5733876 w 8128003"/>
              <a:gd name="connsiteY32" fmla="*/ 6411975 h 6858000"/>
              <a:gd name="connsiteX33" fmla="*/ 7552923 w 8128003"/>
              <a:gd name="connsiteY33" fmla="*/ 6405727 h 6858000"/>
              <a:gd name="connsiteX34" fmla="*/ 7562981 w 8128003"/>
              <a:gd name="connsiteY34" fmla="*/ 6405727 h 6858000"/>
              <a:gd name="connsiteX35" fmla="*/ 7571211 w 8128003"/>
              <a:gd name="connsiteY35" fmla="*/ 6409918 h 6858000"/>
              <a:gd name="connsiteX36" fmla="*/ 7573954 w 8128003"/>
              <a:gd name="connsiteY36" fmla="*/ 6422186 h 6858000"/>
              <a:gd name="connsiteX37" fmla="*/ 7573954 w 8128003"/>
              <a:gd name="connsiteY37" fmla="*/ 6461657 h 6858000"/>
              <a:gd name="connsiteX38" fmla="*/ 7571134 w 8128003"/>
              <a:gd name="connsiteY38" fmla="*/ 6473087 h 6858000"/>
              <a:gd name="connsiteX39" fmla="*/ 7562981 w 8128003"/>
              <a:gd name="connsiteY39" fmla="*/ 6477202 h 6858000"/>
              <a:gd name="connsiteX40" fmla="*/ 7552923 w 8128003"/>
              <a:gd name="connsiteY40" fmla="*/ 6477202 h 6858000"/>
              <a:gd name="connsiteX41" fmla="*/ 7362575 w 8128003"/>
              <a:gd name="connsiteY41" fmla="*/ 6405574 h 6858000"/>
              <a:gd name="connsiteX42" fmla="*/ 7372329 w 8128003"/>
              <a:gd name="connsiteY42" fmla="*/ 6405574 h 6858000"/>
              <a:gd name="connsiteX43" fmla="*/ 7380177 w 8128003"/>
              <a:gd name="connsiteY43" fmla="*/ 6409232 h 6858000"/>
              <a:gd name="connsiteX44" fmla="*/ 7382235 w 8128003"/>
              <a:gd name="connsiteY44" fmla="*/ 6420205 h 6858000"/>
              <a:gd name="connsiteX45" fmla="*/ 7380101 w 8128003"/>
              <a:gd name="connsiteY45" fmla="*/ 6431254 h 6858000"/>
              <a:gd name="connsiteX46" fmla="*/ 7372329 w 8128003"/>
              <a:gd name="connsiteY46" fmla="*/ 6434987 h 6858000"/>
              <a:gd name="connsiteX47" fmla="*/ 7362575 w 8128003"/>
              <a:gd name="connsiteY47" fmla="*/ 6434987 h 6858000"/>
              <a:gd name="connsiteX48" fmla="*/ 7114925 w 8128003"/>
              <a:gd name="connsiteY48" fmla="*/ 6405574 h 6858000"/>
              <a:gd name="connsiteX49" fmla="*/ 7124679 w 8128003"/>
              <a:gd name="connsiteY49" fmla="*/ 6405574 h 6858000"/>
              <a:gd name="connsiteX50" fmla="*/ 7132527 w 8128003"/>
              <a:gd name="connsiteY50" fmla="*/ 6409232 h 6858000"/>
              <a:gd name="connsiteX51" fmla="*/ 7134585 w 8128003"/>
              <a:gd name="connsiteY51" fmla="*/ 6420205 h 6858000"/>
              <a:gd name="connsiteX52" fmla="*/ 7132451 w 8128003"/>
              <a:gd name="connsiteY52" fmla="*/ 6431254 h 6858000"/>
              <a:gd name="connsiteX53" fmla="*/ 7124679 w 8128003"/>
              <a:gd name="connsiteY53" fmla="*/ 6434987 h 6858000"/>
              <a:gd name="connsiteX54" fmla="*/ 7114925 w 8128003"/>
              <a:gd name="connsiteY54" fmla="*/ 6434987 h 6858000"/>
              <a:gd name="connsiteX55" fmla="*/ 6724400 w 8128003"/>
              <a:gd name="connsiteY55" fmla="*/ 6405574 h 6858000"/>
              <a:gd name="connsiteX56" fmla="*/ 6734154 w 8128003"/>
              <a:gd name="connsiteY56" fmla="*/ 6405574 h 6858000"/>
              <a:gd name="connsiteX57" fmla="*/ 6742002 w 8128003"/>
              <a:gd name="connsiteY57" fmla="*/ 6409232 h 6858000"/>
              <a:gd name="connsiteX58" fmla="*/ 6744060 w 8128003"/>
              <a:gd name="connsiteY58" fmla="*/ 6420205 h 6858000"/>
              <a:gd name="connsiteX59" fmla="*/ 6741926 w 8128003"/>
              <a:gd name="connsiteY59" fmla="*/ 6431254 h 6858000"/>
              <a:gd name="connsiteX60" fmla="*/ 6734154 w 8128003"/>
              <a:gd name="connsiteY60" fmla="*/ 6434987 h 6858000"/>
              <a:gd name="connsiteX61" fmla="*/ 6724400 w 8128003"/>
              <a:gd name="connsiteY61" fmla="*/ 6434987 h 6858000"/>
              <a:gd name="connsiteX62" fmla="*/ 6239768 w 8128003"/>
              <a:gd name="connsiteY62" fmla="*/ 6404203 h 6858000"/>
              <a:gd name="connsiteX63" fmla="*/ 6247998 w 8128003"/>
              <a:gd name="connsiteY63" fmla="*/ 6408394 h 6858000"/>
              <a:gd name="connsiteX64" fmla="*/ 6250741 w 8128003"/>
              <a:gd name="connsiteY64" fmla="*/ 6420662 h 6858000"/>
              <a:gd name="connsiteX65" fmla="*/ 6250741 w 8128003"/>
              <a:gd name="connsiteY65" fmla="*/ 6462877 h 6858000"/>
              <a:gd name="connsiteX66" fmla="*/ 6247921 w 8128003"/>
              <a:gd name="connsiteY66" fmla="*/ 6474230 h 6858000"/>
              <a:gd name="connsiteX67" fmla="*/ 6239768 w 8128003"/>
              <a:gd name="connsiteY67" fmla="*/ 6478269 h 6858000"/>
              <a:gd name="connsiteX68" fmla="*/ 6228490 w 8128003"/>
              <a:gd name="connsiteY68" fmla="*/ 6462877 h 6858000"/>
              <a:gd name="connsiteX69" fmla="*/ 6228490 w 8128003"/>
              <a:gd name="connsiteY69" fmla="*/ 6420662 h 6858000"/>
              <a:gd name="connsiteX70" fmla="*/ 6231157 w 8128003"/>
              <a:gd name="connsiteY70" fmla="*/ 6408317 h 6858000"/>
              <a:gd name="connsiteX71" fmla="*/ 6239768 w 8128003"/>
              <a:gd name="connsiteY71" fmla="*/ 6404203 h 6858000"/>
              <a:gd name="connsiteX72" fmla="*/ 5901669 w 8128003"/>
              <a:gd name="connsiteY72" fmla="*/ 6404050 h 6858000"/>
              <a:gd name="connsiteX73" fmla="*/ 5907003 w 8128003"/>
              <a:gd name="connsiteY73" fmla="*/ 6406946 h 6858000"/>
              <a:gd name="connsiteX74" fmla="*/ 5908527 w 8128003"/>
              <a:gd name="connsiteY74" fmla="*/ 6417004 h 6858000"/>
              <a:gd name="connsiteX75" fmla="*/ 5908527 w 8128003"/>
              <a:gd name="connsiteY75" fmla="*/ 6465467 h 6858000"/>
              <a:gd name="connsiteX76" fmla="*/ 5907003 w 8128003"/>
              <a:gd name="connsiteY76" fmla="*/ 6475678 h 6858000"/>
              <a:gd name="connsiteX77" fmla="*/ 5901669 w 8128003"/>
              <a:gd name="connsiteY77" fmla="*/ 6478574 h 6858000"/>
              <a:gd name="connsiteX78" fmla="*/ 5896563 w 8128003"/>
              <a:gd name="connsiteY78" fmla="*/ 6475678 h 6858000"/>
              <a:gd name="connsiteX79" fmla="*/ 5895115 w 8128003"/>
              <a:gd name="connsiteY79" fmla="*/ 6465467 h 6858000"/>
              <a:gd name="connsiteX80" fmla="*/ 5895115 w 8128003"/>
              <a:gd name="connsiteY80" fmla="*/ 6417004 h 6858000"/>
              <a:gd name="connsiteX81" fmla="*/ 5896487 w 8128003"/>
              <a:gd name="connsiteY81" fmla="*/ 6406870 h 6858000"/>
              <a:gd name="connsiteX82" fmla="*/ 5901669 w 8128003"/>
              <a:gd name="connsiteY82" fmla="*/ 6404050 h 6858000"/>
              <a:gd name="connsiteX83" fmla="*/ 5733724 w 8128003"/>
              <a:gd name="connsiteY83" fmla="*/ 6398869 h 6858000"/>
              <a:gd name="connsiteX84" fmla="*/ 5760699 w 8128003"/>
              <a:gd name="connsiteY84" fmla="*/ 6409994 h 6858000"/>
              <a:gd name="connsiteX85" fmla="*/ 5769843 w 8128003"/>
              <a:gd name="connsiteY85" fmla="*/ 6441693 h 6858000"/>
              <a:gd name="connsiteX86" fmla="*/ 5760775 w 8128003"/>
              <a:gd name="connsiteY86" fmla="*/ 6473316 h 6858000"/>
              <a:gd name="connsiteX87" fmla="*/ 5733724 w 8128003"/>
              <a:gd name="connsiteY87" fmla="*/ 6484517 h 6858000"/>
              <a:gd name="connsiteX88" fmla="*/ 5706597 w 8128003"/>
              <a:gd name="connsiteY88" fmla="*/ 6473392 h 6858000"/>
              <a:gd name="connsiteX89" fmla="*/ 5697453 w 8128003"/>
              <a:gd name="connsiteY89" fmla="*/ 6441693 h 6858000"/>
              <a:gd name="connsiteX90" fmla="*/ 5706597 w 8128003"/>
              <a:gd name="connsiteY90" fmla="*/ 6410070 h 6858000"/>
              <a:gd name="connsiteX91" fmla="*/ 5733724 w 8128003"/>
              <a:gd name="connsiteY91" fmla="*/ 6398869 h 6858000"/>
              <a:gd name="connsiteX92" fmla="*/ 7534330 w 8128003"/>
              <a:gd name="connsiteY92" fmla="*/ 6388810 h 6858000"/>
              <a:gd name="connsiteX93" fmla="*/ 7534330 w 8128003"/>
              <a:gd name="connsiteY93" fmla="*/ 6493966 h 6858000"/>
              <a:gd name="connsiteX94" fmla="*/ 7562524 w 8128003"/>
              <a:gd name="connsiteY94" fmla="*/ 6493966 h 6858000"/>
              <a:gd name="connsiteX95" fmla="*/ 7584317 w 8128003"/>
              <a:gd name="connsiteY95" fmla="*/ 6486270 h 6858000"/>
              <a:gd name="connsiteX96" fmla="*/ 7592699 w 8128003"/>
              <a:gd name="connsiteY96" fmla="*/ 6463791 h 6858000"/>
              <a:gd name="connsiteX97" fmla="*/ 7592699 w 8128003"/>
              <a:gd name="connsiteY97" fmla="*/ 6418985 h 6858000"/>
              <a:gd name="connsiteX98" fmla="*/ 7584698 w 8128003"/>
              <a:gd name="connsiteY98" fmla="*/ 6396430 h 6858000"/>
              <a:gd name="connsiteX99" fmla="*/ 7563438 w 8128003"/>
              <a:gd name="connsiteY99" fmla="*/ 6388810 h 6858000"/>
              <a:gd name="connsiteX100" fmla="*/ 7477180 w 8128003"/>
              <a:gd name="connsiteY100" fmla="*/ 6388810 h 6858000"/>
              <a:gd name="connsiteX101" fmla="*/ 7477180 w 8128003"/>
              <a:gd name="connsiteY101" fmla="*/ 6493966 h 6858000"/>
              <a:gd name="connsiteX102" fmla="*/ 7524119 w 8128003"/>
              <a:gd name="connsiteY102" fmla="*/ 6493966 h 6858000"/>
              <a:gd name="connsiteX103" fmla="*/ 7524119 w 8128003"/>
              <a:gd name="connsiteY103" fmla="*/ 6477202 h 6858000"/>
              <a:gd name="connsiteX104" fmla="*/ 7495773 w 8128003"/>
              <a:gd name="connsiteY104" fmla="*/ 6477202 h 6858000"/>
              <a:gd name="connsiteX105" fmla="*/ 7495773 w 8128003"/>
              <a:gd name="connsiteY105" fmla="*/ 6448856 h 6858000"/>
              <a:gd name="connsiteX106" fmla="*/ 7520157 w 8128003"/>
              <a:gd name="connsiteY106" fmla="*/ 6448856 h 6858000"/>
              <a:gd name="connsiteX107" fmla="*/ 7520157 w 8128003"/>
              <a:gd name="connsiteY107" fmla="*/ 6432092 h 6858000"/>
              <a:gd name="connsiteX108" fmla="*/ 7495773 w 8128003"/>
              <a:gd name="connsiteY108" fmla="*/ 6432092 h 6858000"/>
              <a:gd name="connsiteX109" fmla="*/ 7495773 w 8128003"/>
              <a:gd name="connsiteY109" fmla="*/ 6405727 h 6858000"/>
              <a:gd name="connsiteX110" fmla="*/ 7524119 w 8128003"/>
              <a:gd name="connsiteY110" fmla="*/ 6405727 h 6858000"/>
              <a:gd name="connsiteX111" fmla="*/ 7524119 w 8128003"/>
              <a:gd name="connsiteY111" fmla="*/ 6388810 h 6858000"/>
              <a:gd name="connsiteX112" fmla="*/ 7405018 w 8128003"/>
              <a:gd name="connsiteY112" fmla="*/ 6388810 h 6858000"/>
              <a:gd name="connsiteX113" fmla="*/ 7428641 w 8128003"/>
              <a:gd name="connsiteY113" fmla="*/ 6493966 h 6858000"/>
              <a:gd name="connsiteX114" fmla="*/ 7447995 w 8128003"/>
              <a:gd name="connsiteY114" fmla="*/ 6493966 h 6858000"/>
              <a:gd name="connsiteX115" fmla="*/ 7471617 w 8128003"/>
              <a:gd name="connsiteY115" fmla="*/ 6388810 h 6858000"/>
              <a:gd name="connsiteX116" fmla="*/ 7451043 w 8128003"/>
              <a:gd name="connsiteY116" fmla="*/ 6388810 h 6858000"/>
              <a:gd name="connsiteX117" fmla="*/ 7438241 w 8128003"/>
              <a:gd name="connsiteY117" fmla="*/ 6467449 h 6858000"/>
              <a:gd name="connsiteX118" fmla="*/ 7425592 w 8128003"/>
              <a:gd name="connsiteY118" fmla="*/ 6388810 h 6858000"/>
              <a:gd name="connsiteX119" fmla="*/ 7343830 w 8128003"/>
              <a:gd name="connsiteY119" fmla="*/ 6388810 h 6858000"/>
              <a:gd name="connsiteX120" fmla="*/ 7343830 w 8128003"/>
              <a:gd name="connsiteY120" fmla="*/ 6493966 h 6858000"/>
              <a:gd name="connsiteX121" fmla="*/ 7362575 w 8128003"/>
              <a:gd name="connsiteY121" fmla="*/ 6493966 h 6858000"/>
              <a:gd name="connsiteX122" fmla="*/ 7362575 w 8128003"/>
              <a:gd name="connsiteY122" fmla="*/ 6451751 h 6858000"/>
              <a:gd name="connsiteX123" fmla="*/ 7371567 w 8128003"/>
              <a:gd name="connsiteY123" fmla="*/ 6451751 h 6858000"/>
              <a:gd name="connsiteX124" fmla="*/ 7384825 w 8128003"/>
              <a:gd name="connsiteY124" fmla="*/ 6493966 h 6858000"/>
              <a:gd name="connsiteX125" fmla="*/ 7404333 w 8128003"/>
              <a:gd name="connsiteY125" fmla="*/ 6493966 h 6858000"/>
              <a:gd name="connsiteX126" fmla="*/ 7388635 w 8128003"/>
              <a:gd name="connsiteY126" fmla="*/ 6448246 h 6858000"/>
              <a:gd name="connsiteX127" fmla="*/ 7398084 w 8128003"/>
              <a:gd name="connsiteY127" fmla="*/ 6437731 h 6858000"/>
              <a:gd name="connsiteX128" fmla="*/ 7400980 w 8128003"/>
              <a:gd name="connsiteY128" fmla="*/ 6420205 h 6858000"/>
              <a:gd name="connsiteX129" fmla="*/ 7394503 w 8128003"/>
              <a:gd name="connsiteY129" fmla="*/ 6396278 h 6858000"/>
              <a:gd name="connsiteX130" fmla="*/ 7372481 w 8128003"/>
              <a:gd name="connsiteY130" fmla="*/ 6388810 h 6858000"/>
              <a:gd name="connsiteX131" fmla="*/ 7286680 w 8128003"/>
              <a:gd name="connsiteY131" fmla="*/ 6388810 h 6858000"/>
              <a:gd name="connsiteX132" fmla="*/ 7286680 w 8128003"/>
              <a:gd name="connsiteY132" fmla="*/ 6493966 h 6858000"/>
              <a:gd name="connsiteX133" fmla="*/ 7333619 w 8128003"/>
              <a:gd name="connsiteY133" fmla="*/ 6493966 h 6858000"/>
              <a:gd name="connsiteX134" fmla="*/ 7333619 w 8128003"/>
              <a:gd name="connsiteY134" fmla="*/ 6477202 h 6858000"/>
              <a:gd name="connsiteX135" fmla="*/ 7305273 w 8128003"/>
              <a:gd name="connsiteY135" fmla="*/ 6477202 h 6858000"/>
              <a:gd name="connsiteX136" fmla="*/ 7305273 w 8128003"/>
              <a:gd name="connsiteY136" fmla="*/ 6448856 h 6858000"/>
              <a:gd name="connsiteX137" fmla="*/ 7329657 w 8128003"/>
              <a:gd name="connsiteY137" fmla="*/ 6448856 h 6858000"/>
              <a:gd name="connsiteX138" fmla="*/ 7329657 w 8128003"/>
              <a:gd name="connsiteY138" fmla="*/ 6432092 h 6858000"/>
              <a:gd name="connsiteX139" fmla="*/ 7305273 w 8128003"/>
              <a:gd name="connsiteY139" fmla="*/ 6432092 h 6858000"/>
              <a:gd name="connsiteX140" fmla="*/ 7305273 w 8128003"/>
              <a:gd name="connsiteY140" fmla="*/ 6405727 h 6858000"/>
              <a:gd name="connsiteX141" fmla="*/ 7333619 w 8128003"/>
              <a:gd name="connsiteY141" fmla="*/ 6405727 h 6858000"/>
              <a:gd name="connsiteX142" fmla="*/ 7333619 w 8128003"/>
              <a:gd name="connsiteY142" fmla="*/ 6388810 h 6858000"/>
              <a:gd name="connsiteX143" fmla="*/ 7162855 w 8128003"/>
              <a:gd name="connsiteY143" fmla="*/ 6388810 h 6858000"/>
              <a:gd name="connsiteX144" fmla="*/ 7162855 w 8128003"/>
              <a:gd name="connsiteY144" fmla="*/ 6493966 h 6858000"/>
              <a:gd name="connsiteX145" fmla="*/ 7209794 w 8128003"/>
              <a:gd name="connsiteY145" fmla="*/ 6493966 h 6858000"/>
              <a:gd name="connsiteX146" fmla="*/ 7209794 w 8128003"/>
              <a:gd name="connsiteY146" fmla="*/ 6477202 h 6858000"/>
              <a:gd name="connsiteX147" fmla="*/ 7181447 w 8128003"/>
              <a:gd name="connsiteY147" fmla="*/ 6477202 h 6858000"/>
              <a:gd name="connsiteX148" fmla="*/ 7181447 w 8128003"/>
              <a:gd name="connsiteY148" fmla="*/ 6448856 h 6858000"/>
              <a:gd name="connsiteX149" fmla="*/ 7205832 w 8128003"/>
              <a:gd name="connsiteY149" fmla="*/ 6448856 h 6858000"/>
              <a:gd name="connsiteX150" fmla="*/ 7205832 w 8128003"/>
              <a:gd name="connsiteY150" fmla="*/ 6432092 h 6858000"/>
              <a:gd name="connsiteX151" fmla="*/ 7181447 w 8128003"/>
              <a:gd name="connsiteY151" fmla="*/ 6432092 h 6858000"/>
              <a:gd name="connsiteX152" fmla="*/ 7181447 w 8128003"/>
              <a:gd name="connsiteY152" fmla="*/ 6405727 h 6858000"/>
              <a:gd name="connsiteX153" fmla="*/ 7209794 w 8128003"/>
              <a:gd name="connsiteY153" fmla="*/ 6405727 h 6858000"/>
              <a:gd name="connsiteX154" fmla="*/ 7209794 w 8128003"/>
              <a:gd name="connsiteY154" fmla="*/ 6388810 h 6858000"/>
              <a:gd name="connsiteX155" fmla="*/ 7096180 w 8128003"/>
              <a:gd name="connsiteY155" fmla="*/ 6388810 h 6858000"/>
              <a:gd name="connsiteX156" fmla="*/ 7096180 w 8128003"/>
              <a:gd name="connsiteY156" fmla="*/ 6493966 h 6858000"/>
              <a:gd name="connsiteX157" fmla="*/ 7114925 w 8128003"/>
              <a:gd name="connsiteY157" fmla="*/ 6493966 h 6858000"/>
              <a:gd name="connsiteX158" fmla="*/ 7114925 w 8128003"/>
              <a:gd name="connsiteY158" fmla="*/ 6451751 h 6858000"/>
              <a:gd name="connsiteX159" fmla="*/ 7123917 w 8128003"/>
              <a:gd name="connsiteY159" fmla="*/ 6451751 h 6858000"/>
              <a:gd name="connsiteX160" fmla="*/ 7137175 w 8128003"/>
              <a:gd name="connsiteY160" fmla="*/ 6493966 h 6858000"/>
              <a:gd name="connsiteX161" fmla="*/ 7156683 w 8128003"/>
              <a:gd name="connsiteY161" fmla="*/ 6493966 h 6858000"/>
              <a:gd name="connsiteX162" fmla="*/ 7140985 w 8128003"/>
              <a:gd name="connsiteY162" fmla="*/ 6448246 h 6858000"/>
              <a:gd name="connsiteX163" fmla="*/ 7150434 w 8128003"/>
              <a:gd name="connsiteY163" fmla="*/ 6437731 h 6858000"/>
              <a:gd name="connsiteX164" fmla="*/ 7153330 w 8128003"/>
              <a:gd name="connsiteY164" fmla="*/ 6420205 h 6858000"/>
              <a:gd name="connsiteX165" fmla="*/ 7146853 w 8128003"/>
              <a:gd name="connsiteY165" fmla="*/ 6396278 h 6858000"/>
              <a:gd name="connsiteX166" fmla="*/ 7124831 w 8128003"/>
              <a:gd name="connsiteY166" fmla="*/ 6388810 h 6858000"/>
              <a:gd name="connsiteX167" fmla="*/ 6928463 w 8128003"/>
              <a:gd name="connsiteY167" fmla="*/ 6388810 h 6858000"/>
              <a:gd name="connsiteX168" fmla="*/ 6928463 w 8128003"/>
              <a:gd name="connsiteY168" fmla="*/ 6405727 h 6858000"/>
              <a:gd name="connsiteX169" fmla="*/ 6946751 w 8128003"/>
              <a:gd name="connsiteY169" fmla="*/ 6405727 h 6858000"/>
              <a:gd name="connsiteX170" fmla="*/ 6946751 w 8128003"/>
              <a:gd name="connsiteY170" fmla="*/ 6493966 h 6858000"/>
              <a:gd name="connsiteX171" fmla="*/ 6965345 w 8128003"/>
              <a:gd name="connsiteY171" fmla="*/ 6493966 h 6858000"/>
              <a:gd name="connsiteX172" fmla="*/ 6965345 w 8128003"/>
              <a:gd name="connsiteY172" fmla="*/ 6405727 h 6858000"/>
              <a:gd name="connsiteX173" fmla="*/ 6983480 w 8128003"/>
              <a:gd name="connsiteY173" fmla="*/ 6405727 h 6858000"/>
              <a:gd name="connsiteX174" fmla="*/ 6983480 w 8128003"/>
              <a:gd name="connsiteY174" fmla="*/ 6388810 h 6858000"/>
              <a:gd name="connsiteX175" fmla="*/ 6867580 w 8128003"/>
              <a:gd name="connsiteY175" fmla="*/ 6388810 h 6858000"/>
              <a:gd name="connsiteX176" fmla="*/ 6867580 w 8128003"/>
              <a:gd name="connsiteY176" fmla="*/ 6493966 h 6858000"/>
              <a:gd name="connsiteX177" fmla="*/ 6886325 w 8128003"/>
              <a:gd name="connsiteY177" fmla="*/ 6493966 h 6858000"/>
              <a:gd name="connsiteX178" fmla="*/ 6886325 w 8128003"/>
              <a:gd name="connsiteY178" fmla="*/ 6448856 h 6858000"/>
              <a:gd name="connsiteX179" fmla="*/ 6906137 w 8128003"/>
              <a:gd name="connsiteY179" fmla="*/ 6448856 h 6858000"/>
              <a:gd name="connsiteX180" fmla="*/ 6906137 w 8128003"/>
              <a:gd name="connsiteY180" fmla="*/ 6493966 h 6858000"/>
              <a:gd name="connsiteX181" fmla="*/ 6924882 w 8128003"/>
              <a:gd name="connsiteY181" fmla="*/ 6493966 h 6858000"/>
              <a:gd name="connsiteX182" fmla="*/ 6924882 w 8128003"/>
              <a:gd name="connsiteY182" fmla="*/ 6388810 h 6858000"/>
              <a:gd name="connsiteX183" fmla="*/ 6906137 w 8128003"/>
              <a:gd name="connsiteY183" fmla="*/ 6388810 h 6858000"/>
              <a:gd name="connsiteX184" fmla="*/ 6906137 w 8128003"/>
              <a:gd name="connsiteY184" fmla="*/ 6432092 h 6858000"/>
              <a:gd name="connsiteX185" fmla="*/ 6886325 w 8128003"/>
              <a:gd name="connsiteY185" fmla="*/ 6432092 h 6858000"/>
              <a:gd name="connsiteX186" fmla="*/ 6886325 w 8128003"/>
              <a:gd name="connsiteY186" fmla="*/ 6388810 h 6858000"/>
              <a:gd name="connsiteX187" fmla="*/ 6772939 w 8128003"/>
              <a:gd name="connsiteY187" fmla="*/ 6388810 h 6858000"/>
              <a:gd name="connsiteX188" fmla="*/ 6772939 w 8128003"/>
              <a:gd name="connsiteY188" fmla="*/ 6493966 h 6858000"/>
              <a:gd name="connsiteX189" fmla="*/ 6791532 w 8128003"/>
              <a:gd name="connsiteY189" fmla="*/ 6493966 h 6858000"/>
              <a:gd name="connsiteX190" fmla="*/ 6791532 w 8128003"/>
              <a:gd name="connsiteY190" fmla="*/ 6388810 h 6858000"/>
              <a:gd name="connsiteX191" fmla="*/ 6705655 w 8128003"/>
              <a:gd name="connsiteY191" fmla="*/ 6388810 h 6858000"/>
              <a:gd name="connsiteX192" fmla="*/ 6705655 w 8128003"/>
              <a:gd name="connsiteY192" fmla="*/ 6493966 h 6858000"/>
              <a:gd name="connsiteX193" fmla="*/ 6724400 w 8128003"/>
              <a:gd name="connsiteY193" fmla="*/ 6493966 h 6858000"/>
              <a:gd name="connsiteX194" fmla="*/ 6724400 w 8128003"/>
              <a:gd name="connsiteY194" fmla="*/ 6451751 h 6858000"/>
              <a:gd name="connsiteX195" fmla="*/ 6733392 w 8128003"/>
              <a:gd name="connsiteY195" fmla="*/ 6451751 h 6858000"/>
              <a:gd name="connsiteX196" fmla="*/ 6746650 w 8128003"/>
              <a:gd name="connsiteY196" fmla="*/ 6493966 h 6858000"/>
              <a:gd name="connsiteX197" fmla="*/ 6766158 w 8128003"/>
              <a:gd name="connsiteY197" fmla="*/ 6493966 h 6858000"/>
              <a:gd name="connsiteX198" fmla="*/ 6750461 w 8128003"/>
              <a:gd name="connsiteY198" fmla="*/ 6448246 h 6858000"/>
              <a:gd name="connsiteX199" fmla="*/ 6759909 w 8128003"/>
              <a:gd name="connsiteY199" fmla="*/ 6437731 h 6858000"/>
              <a:gd name="connsiteX200" fmla="*/ 6762805 w 8128003"/>
              <a:gd name="connsiteY200" fmla="*/ 6420205 h 6858000"/>
              <a:gd name="connsiteX201" fmla="*/ 6756328 w 8128003"/>
              <a:gd name="connsiteY201" fmla="*/ 6396278 h 6858000"/>
              <a:gd name="connsiteX202" fmla="*/ 6734306 w 8128003"/>
              <a:gd name="connsiteY202" fmla="*/ 6388810 h 6858000"/>
              <a:gd name="connsiteX203" fmla="*/ 6629455 w 8128003"/>
              <a:gd name="connsiteY203" fmla="*/ 6388810 h 6858000"/>
              <a:gd name="connsiteX204" fmla="*/ 6629455 w 8128003"/>
              <a:gd name="connsiteY204" fmla="*/ 6493966 h 6858000"/>
              <a:gd name="connsiteX205" fmla="*/ 6676394 w 8128003"/>
              <a:gd name="connsiteY205" fmla="*/ 6493966 h 6858000"/>
              <a:gd name="connsiteX206" fmla="*/ 6676394 w 8128003"/>
              <a:gd name="connsiteY206" fmla="*/ 6477202 h 6858000"/>
              <a:gd name="connsiteX207" fmla="*/ 6648200 w 8128003"/>
              <a:gd name="connsiteY207" fmla="*/ 6477202 h 6858000"/>
              <a:gd name="connsiteX208" fmla="*/ 6648200 w 8128003"/>
              <a:gd name="connsiteY208" fmla="*/ 6388810 h 6858000"/>
              <a:gd name="connsiteX209" fmla="*/ 6572305 w 8128003"/>
              <a:gd name="connsiteY209" fmla="*/ 6388810 h 6858000"/>
              <a:gd name="connsiteX210" fmla="*/ 6572305 w 8128003"/>
              <a:gd name="connsiteY210" fmla="*/ 6493966 h 6858000"/>
              <a:gd name="connsiteX211" fmla="*/ 6619244 w 8128003"/>
              <a:gd name="connsiteY211" fmla="*/ 6493966 h 6858000"/>
              <a:gd name="connsiteX212" fmla="*/ 6619244 w 8128003"/>
              <a:gd name="connsiteY212" fmla="*/ 6477202 h 6858000"/>
              <a:gd name="connsiteX213" fmla="*/ 6591050 w 8128003"/>
              <a:gd name="connsiteY213" fmla="*/ 6477202 h 6858000"/>
              <a:gd name="connsiteX214" fmla="*/ 6591050 w 8128003"/>
              <a:gd name="connsiteY214" fmla="*/ 6388810 h 6858000"/>
              <a:gd name="connsiteX215" fmla="*/ 6517593 w 8128003"/>
              <a:gd name="connsiteY215" fmla="*/ 6388810 h 6858000"/>
              <a:gd name="connsiteX216" fmla="*/ 6490619 w 8128003"/>
              <a:gd name="connsiteY216" fmla="*/ 6493966 h 6858000"/>
              <a:gd name="connsiteX217" fmla="*/ 6510126 w 8128003"/>
              <a:gd name="connsiteY217" fmla="*/ 6493966 h 6858000"/>
              <a:gd name="connsiteX218" fmla="*/ 6514393 w 8128003"/>
              <a:gd name="connsiteY218" fmla="*/ 6473545 h 6858000"/>
              <a:gd name="connsiteX219" fmla="*/ 6538929 w 8128003"/>
              <a:gd name="connsiteY219" fmla="*/ 6473545 h 6858000"/>
              <a:gd name="connsiteX220" fmla="*/ 6543196 w 8128003"/>
              <a:gd name="connsiteY220" fmla="*/ 6493966 h 6858000"/>
              <a:gd name="connsiteX221" fmla="*/ 6562704 w 8128003"/>
              <a:gd name="connsiteY221" fmla="*/ 6493966 h 6858000"/>
              <a:gd name="connsiteX222" fmla="*/ 6535881 w 8128003"/>
              <a:gd name="connsiteY222" fmla="*/ 6388810 h 6858000"/>
              <a:gd name="connsiteX223" fmla="*/ 6358792 w 8128003"/>
              <a:gd name="connsiteY223" fmla="*/ 6388810 h 6858000"/>
              <a:gd name="connsiteX224" fmla="*/ 6378757 w 8128003"/>
              <a:gd name="connsiteY224" fmla="*/ 6439407 h 6858000"/>
              <a:gd name="connsiteX225" fmla="*/ 6357268 w 8128003"/>
              <a:gd name="connsiteY225" fmla="*/ 6493966 h 6858000"/>
              <a:gd name="connsiteX226" fmla="*/ 6375709 w 8128003"/>
              <a:gd name="connsiteY226" fmla="*/ 6493966 h 6858000"/>
              <a:gd name="connsiteX227" fmla="*/ 6388053 w 8128003"/>
              <a:gd name="connsiteY227" fmla="*/ 6457238 h 6858000"/>
              <a:gd name="connsiteX228" fmla="*/ 6400245 w 8128003"/>
              <a:gd name="connsiteY228" fmla="*/ 6493966 h 6858000"/>
              <a:gd name="connsiteX229" fmla="*/ 6418686 w 8128003"/>
              <a:gd name="connsiteY229" fmla="*/ 6493966 h 6858000"/>
              <a:gd name="connsiteX230" fmla="*/ 6397197 w 8128003"/>
              <a:gd name="connsiteY230" fmla="*/ 6439407 h 6858000"/>
              <a:gd name="connsiteX231" fmla="*/ 6417162 w 8128003"/>
              <a:gd name="connsiteY231" fmla="*/ 6388810 h 6858000"/>
              <a:gd name="connsiteX232" fmla="*/ 6398721 w 8128003"/>
              <a:gd name="connsiteY232" fmla="*/ 6388810 h 6858000"/>
              <a:gd name="connsiteX233" fmla="*/ 6388053 w 8128003"/>
              <a:gd name="connsiteY233" fmla="*/ 6421729 h 6858000"/>
              <a:gd name="connsiteX234" fmla="*/ 6377233 w 8128003"/>
              <a:gd name="connsiteY234" fmla="*/ 6388810 h 6858000"/>
              <a:gd name="connsiteX235" fmla="*/ 6334789 w 8128003"/>
              <a:gd name="connsiteY235" fmla="*/ 6388810 h 6858000"/>
              <a:gd name="connsiteX236" fmla="*/ 6334789 w 8128003"/>
              <a:gd name="connsiteY236" fmla="*/ 6493966 h 6858000"/>
              <a:gd name="connsiteX237" fmla="*/ 6353382 w 8128003"/>
              <a:gd name="connsiteY237" fmla="*/ 6493966 h 6858000"/>
              <a:gd name="connsiteX238" fmla="*/ 6353382 w 8128003"/>
              <a:gd name="connsiteY238" fmla="*/ 6388810 h 6858000"/>
              <a:gd name="connsiteX239" fmla="*/ 6271239 w 8128003"/>
              <a:gd name="connsiteY239" fmla="*/ 6388810 h 6858000"/>
              <a:gd name="connsiteX240" fmla="*/ 6271239 w 8128003"/>
              <a:gd name="connsiteY240" fmla="*/ 6405727 h 6858000"/>
              <a:gd name="connsiteX241" fmla="*/ 6289527 w 8128003"/>
              <a:gd name="connsiteY241" fmla="*/ 6405727 h 6858000"/>
              <a:gd name="connsiteX242" fmla="*/ 6289527 w 8128003"/>
              <a:gd name="connsiteY242" fmla="*/ 6493966 h 6858000"/>
              <a:gd name="connsiteX243" fmla="*/ 6308119 w 8128003"/>
              <a:gd name="connsiteY243" fmla="*/ 6493966 h 6858000"/>
              <a:gd name="connsiteX244" fmla="*/ 6308119 w 8128003"/>
              <a:gd name="connsiteY244" fmla="*/ 6405727 h 6858000"/>
              <a:gd name="connsiteX245" fmla="*/ 6326255 w 8128003"/>
              <a:gd name="connsiteY245" fmla="*/ 6405727 h 6858000"/>
              <a:gd name="connsiteX246" fmla="*/ 6326255 w 8128003"/>
              <a:gd name="connsiteY246" fmla="*/ 6388810 h 6858000"/>
              <a:gd name="connsiteX247" fmla="*/ 6138193 w 8128003"/>
              <a:gd name="connsiteY247" fmla="*/ 6388810 h 6858000"/>
              <a:gd name="connsiteX248" fmla="*/ 6161815 w 8128003"/>
              <a:gd name="connsiteY248" fmla="*/ 6493966 h 6858000"/>
              <a:gd name="connsiteX249" fmla="*/ 6181170 w 8128003"/>
              <a:gd name="connsiteY249" fmla="*/ 6493966 h 6858000"/>
              <a:gd name="connsiteX250" fmla="*/ 6204792 w 8128003"/>
              <a:gd name="connsiteY250" fmla="*/ 6388810 h 6858000"/>
              <a:gd name="connsiteX251" fmla="*/ 6184218 w 8128003"/>
              <a:gd name="connsiteY251" fmla="*/ 6388810 h 6858000"/>
              <a:gd name="connsiteX252" fmla="*/ 6171417 w 8128003"/>
              <a:gd name="connsiteY252" fmla="*/ 6467449 h 6858000"/>
              <a:gd name="connsiteX253" fmla="*/ 6158767 w 8128003"/>
              <a:gd name="connsiteY253" fmla="*/ 6388810 h 6858000"/>
              <a:gd name="connsiteX254" fmla="*/ 6086530 w 8128003"/>
              <a:gd name="connsiteY254" fmla="*/ 6388810 h 6858000"/>
              <a:gd name="connsiteX255" fmla="*/ 6086530 w 8128003"/>
              <a:gd name="connsiteY255" fmla="*/ 6493966 h 6858000"/>
              <a:gd name="connsiteX256" fmla="*/ 6133469 w 8128003"/>
              <a:gd name="connsiteY256" fmla="*/ 6493966 h 6858000"/>
              <a:gd name="connsiteX257" fmla="*/ 6133469 w 8128003"/>
              <a:gd name="connsiteY257" fmla="*/ 6477202 h 6858000"/>
              <a:gd name="connsiteX258" fmla="*/ 6105123 w 8128003"/>
              <a:gd name="connsiteY258" fmla="*/ 6477202 h 6858000"/>
              <a:gd name="connsiteX259" fmla="*/ 6105123 w 8128003"/>
              <a:gd name="connsiteY259" fmla="*/ 6448856 h 6858000"/>
              <a:gd name="connsiteX260" fmla="*/ 6129507 w 8128003"/>
              <a:gd name="connsiteY260" fmla="*/ 6448856 h 6858000"/>
              <a:gd name="connsiteX261" fmla="*/ 6129507 w 8128003"/>
              <a:gd name="connsiteY261" fmla="*/ 6432092 h 6858000"/>
              <a:gd name="connsiteX262" fmla="*/ 6105123 w 8128003"/>
              <a:gd name="connsiteY262" fmla="*/ 6432092 h 6858000"/>
              <a:gd name="connsiteX263" fmla="*/ 6105123 w 8128003"/>
              <a:gd name="connsiteY263" fmla="*/ 6405727 h 6858000"/>
              <a:gd name="connsiteX264" fmla="*/ 6133469 w 8128003"/>
              <a:gd name="connsiteY264" fmla="*/ 6405727 h 6858000"/>
              <a:gd name="connsiteX265" fmla="*/ 6133469 w 8128003"/>
              <a:gd name="connsiteY265" fmla="*/ 6388810 h 6858000"/>
              <a:gd name="connsiteX266" fmla="*/ 5733724 w 8128003"/>
              <a:gd name="connsiteY266" fmla="*/ 6388505 h 6858000"/>
              <a:gd name="connsiteX267" fmla="*/ 5698367 w 8128003"/>
              <a:gd name="connsiteY267" fmla="*/ 6402526 h 6858000"/>
              <a:gd name="connsiteX268" fmla="*/ 5685870 w 8128003"/>
              <a:gd name="connsiteY268" fmla="*/ 6441693 h 6858000"/>
              <a:gd name="connsiteX269" fmla="*/ 5698367 w 8128003"/>
              <a:gd name="connsiteY269" fmla="*/ 6480707 h 6858000"/>
              <a:gd name="connsiteX270" fmla="*/ 5733724 w 8128003"/>
              <a:gd name="connsiteY270" fmla="*/ 6494881 h 6858000"/>
              <a:gd name="connsiteX271" fmla="*/ 5768928 w 8128003"/>
              <a:gd name="connsiteY271" fmla="*/ 6480707 h 6858000"/>
              <a:gd name="connsiteX272" fmla="*/ 5781425 w 8128003"/>
              <a:gd name="connsiteY272" fmla="*/ 6441693 h 6858000"/>
              <a:gd name="connsiteX273" fmla="*/ 5769004 w 8128003"/>
              <a:gd name="connsiteY273" fmla="*/ 6402679 h 6858000"/>
              <a:gd name="connsiteX274" fmla="*/ 5733724 w 8128003"/>
              <a:gd name="connsiteY274" fmla="*/ 6388505 h 6858000"/>
              <a:gd name="connsiteX275" fmla="*/ 6830775 w 8128003"/>
              <a:gd name="connsiteY275" fmla="*/ 6387286 h 6858000"/>
              <a:gd name="connsiteX276" fmla="*/ 6808677 w 8128003"/>
              <a:gd name="connsiteY276" fmla="*/ 6394982 h 6858000"/>
              <a:gd name="connsiteX277" fmla="*/ 6800295 w 8128003"/>
              <a:gd name="connsiteY277" fmla="*/ 6417614 h 6858000"/>
              <a:gd name="connsiteX278" fmla="*/ 6800295 w 8128003"/>
              <a:gd name="connsiteY278" fmla="*/ 6465010 h 6858000"/>
              <a:gd name="connsiteX279" fmla="*/ 6808220 w 8128003"/>
              <a:gd name="connsiteY279" fmla="*/ 6487489 h 6858000"/>
              <a:gd name="connsiteX280" fmla="*/ 6829708 w 8128003"/>
              <a:gd name="connsiteY280" fmla="*/ 6495185 h 6858000"/>
              <a:gd name="connsiteX281" fmla="*/ 6851578 w 8128003"/>
              <a:gd name="connsiteY281" fmla="*/ 6487413 h 6858000"/>
              <a:gd name="connsiteX282" fmla="*/ 6860036 w 8128003"/>
              <a:gd name="connsiteY282" fmla="*/ 6465010 h 6858000"/>
              <a:gd name="connsiteX283" fmla="*/ 6860036 w 8128003"/>
              <a:gd name="connsiteY283" fmla="*/ 6437883 h 6858000"/>
              <a:gd name="connsiteX284" fmla="*/ 6830166 w 8128003"/>
              <a:gd name="connsiteY284" fmla="*/ 6437883 h 6858000"/>
              <a:gd name="connsiteX285" fmla="*/ 6830166 w 8128003"/>
              <a:gd name="connsiteY285" fmla="*/ 6452666 h 6858000"/>
              <a:gd name="connsiteX286" fmla="*/ 6841291 w 8128003"/>
              <a:gd name="connsiteY286" fmla="*/ 6452666 h 6858000"/>
              <a:gd name="connsiteX287" fmla="*/ 6841291 w 8128003"/>
              <a:gd name="connsiteY287" fmla="*/ 6463791 h 6858000"/>
              <a:gd name="connsiteX288" fmla="*/ 6838547 w 8128003"/>
              <a:gd name="connsiteY288" fmla="*/ 6474535 h 6858000"/>
              <a:gd name="connsiteX289" fmla="*/ 6830318 w 8128003"/>
              <a:gd name="connsiteY289" fmla="*/ 6478269 h 6858000"/>
              <a:gd name="connsiteX290" fmla="*/ 6819040 w 8128003"/>
              <a:gd name="connsiteY290" fmla="*/ 6462877 h 6858000"/>
              <a:gd name="connsiteX291" fmla="*/ 6819040 w 8128003"/>
              <a:gd name="connsiteY291" fmla="*/ 6420662 h 6858000"/>
              <a:gd name="connsiteX292" fmla="*/ 6821707 w 8128003"/>
              <a:gd name="connsiteY292" fmla="*/ 6408317 h 6858000"/>
              <a:gd name="connsiteX293" fmla="*/ 6830318 w 8128003"/>
              <a:gd name="connsiteY293" fmla="*/ 6404203 h 6858000"/>
              <a:gd name="connsiteX294" fmla="*/ 6838243 w 8128003"/>
              <a:gd name="connsiteY294" fmla="*/ 6407479 h 6858000"/>
              <a:gd name="connsiteX295" fmla="*/ 6841291 w 8128003"/>
              <a:gd name="connsiteY295" fmla="*/ 6416852 h 6858000"/>
              <a:gd name="connsiteX296" fmla="*/ 6841291 w 8128003"/>
              <a:gd name="connsiteY296" fmla="*/ 6420052 h 6858000"/>
              <a:gd name="connsiteX297" fmla="*/ 6860036 w 8128003"/>
              <a:gd name="connsiteY297" fmla="*/ 6420052 h 6858000"/>
              <a:gd name="connsiteX298" fmla="*/ 6860036 w 8128003"/>
              <a:gd name="connsiteY298" fmla="*/ 6416852 h 6858000"/>
              <a:gd name="connsiteX299" fmla="*/ 6851959 w 8128003"/>
              <a:gd name="connsiteY299" fmla="*/ 6394754 h 6858000"/>
              <a:gd name="connsiteX300" fmla="*/ 6830775 w 8128003"/>
              <a:gd name="connsiteY300" fmla="*/ 6387286 h 6858000"/>
              <a:gd name="connsiteX301" fmla="*/ 6240225 w 8128003"/>
              <a:gd name="connsiteY301" fmla="*/ 6387286 h 6858000"/>
              <a:gd name="connsiteX302" fmla="*/ 6218127 w 8128003"/>
              <a:gd name="connsiteY302" fmla="*/ 6394982 h 6858000"/>
              <a:gd name="connsiteX303" fmla="*/ 6209745 w 8128003"/>
              <a:gd name="connsiteY303" fmla="*/ 6417614 h 6858000"/>
              <a:gd name="connsiteX304" fmla="*/ 6209745 w 8128003"/>
              <a:gd name="connsiteY304" fmla="*/ 6465010 h 6858000"/>
              <a:gd name="connsiteX305" fmla="*/ 6217670 w 8128003"/>
              <a:gd name="connsiteY305" fmla="*/ 6487489 h 6858000"/>
              <a:gd name="connsiteX306" fmla="*/ 6239158 w 8128003"/>
              <a:gd name="connsiteY306" fmla="*/ 6495185 h 6858000"/>
              <a:gd name="connsiteX307" fmla="*/ 6261028 w 8128003"/>
              <a:gd name="connsiteY307" fmla="*/ 6487413 h 6858000"/>
              <a:gd name="connsiteX308" fmla="*/ 6269486 w 8128003"/>
              <a:gd name="connsiteY308" fmla="*/ 6465010 h 6858000"/>
              <a:gd name="connsiteX309" fmla="*/ 6269486 w 8128003"/>
              <a:gd name="connsiteY309" fmla="*/ 6417614 h 6858000"/>
              <a:gd name="connsiteX310" fmla="*/ 6261485 w 8128003"/>
              <a:gd name="connsiteY310" fmla="*/ 6394982 h 6858000"/>
              <a:gd name="connsiteX311" fmla="*/ 6240225 w 8128003"/>
              <a:gd name="connsiteY311" fmla="*/ 6387286 h 6858000"/>
              <a:gd name="connsiteX312" fmla="*/ 6025189 w 8128003"/>
              <a:gd name="connsiteY312" fmla="*/ 6387286 h 6858000"/>
              <a:gd name="connsiteX313" fmla="*/ 6007053 w 8128003"/>
              <a:gd name="connsiteY313" fmla="*/ 6393687 h 6858000"/>
              <a:gd name="connsiteX314" fmla="*/ 6000195 w 8128003"/>
              <a:gd name="connsiteY314" fmla="*/ 6410908 h 6858000"/>
              <a:gd name="connsiteX315" fmla="*/ 6000195 w 8128003"/>
              <a:gd name="connsiteY315" fmla="*/ 6420205 h 6858000"/>
              <a:gd name="connsiteX316" fmla="*/ 6018331 w 8128003"/>
              <a:gd name="connsiteY316" fmla="*/ 6420205 h 6858000"/>
              <a:gd name="connsiteX317" fmla="*/ 6018331 w 8128003"/>
              <a:gd name="connsiteY317" fmla="*/ 6413194 h 6858000"/>
              <a:gd name="connsiteX318" fmla="*/ 6024732 w 8128003"/>
              <a:gd name="connsiteY318" fmla="*/ 6404050 h 6858000"/>
              <a:gd name="connsiteX319" fmla="*/ 6031285 w 8128003"/>
              <a:gd name="connsiteY319" fmla="*/ 6412432 h 6858000"/>
              <a:gd name="connsiteX320" fmla="*/ 6031285 w 8128003"/>
              <a:gd name="connsiteY320" fmla="*/ 6418376 h 6858000"/>
              <a:gd name="connsiteX321" fmla="*/ 6030142 w 8128003"/>
              <a:gd name="connsiteY321" fmla="*/ 6426682 h 6858000"/>
              <a:gd name="connsiteX322" fmla="*/ 6026256 w 8128003"/>
              <a:gd name="connsiteY322" fmla="*/ 6434530 h 6858000"/>
              <a:gd name="connsiteX323" fmla="*/ 5999586 w 8128003"/>
              <a:gd name="connsiteY323" fmla="*/ 6477659 h 6858000"/>
              <a:gd name="connsiteX324" fmla="*/ 5999586 w 8128003"/>
              <a:gd name="connsiteY324" fmla="*/ 6493966 h 6858000"/>
              <a:gd name="connsiteX325" fmla="*/ 6049725 w 8128003"/>
              <a:gd name="connsiteY325" fmla="*/ 6493966 h 6858000"/>
              <a:gd name="connsiteX326" fmla="*/ 6049725 w 8128003"/>
              <a:gd name="connsiteY326" fmla="*/ 6477050 h 6858000"/>
              <a:gd name="connsiteX327" fmla="*/ 6020464 w 8128003"/>
              <a:gd name="connsiteY327" fmla="*/ 6477050 h 6858000"/>
              <a:gd name="connsiteX328" fmla="*/ 6042105 w 8128003"/>
              <a:gd name="connsiteY328" fmla="*/ 6442455 h 6858000"/>
              <a:gd name="connsiteX329" fmla="*/ 6047896 w 8128003"/>
              <a:gd name="connsiteY329" fmla="*/ 6430949 h 6858000"/>
              <a:gd name="connsiteX330" fmla="*/ 6049725 w 8128003"/>
              <a:gd name="connsiteY330" fmla="*/ 6418985 h 6858000"/>
              <a:gd name="connsiteX331" fmla="*/ 6049725 w 8128003"/>
              <a:gd name="connsiteY331" fmla="*/ 6411518 h 6858000"/>
              <a:gd name="connsiteX332" fmla="*/ 6043096 w 8128003"/>
              <a:gd name="connsiteY332" fmla="*/ 6393839 h 6858000"/>
              <a:gd name="connsiteX333" fmla="*/ 6025189 w 8128003"/>
              <a:gd name="connsiteY333" fmla="*/ 6387286 h 6858000"/>
              <a:gd name="connsiteX334" fmla="*/ 5968039 w 8128003"/>
              <a:gd name="connsiteY334" fmla="*/ 6387286 h 6858000"/>
              <a:gd name="connsiteX335" fmla="*/ 5949903 w 8128003"/>
              <a:gd name="connsiteY335" fmla="*/ 6393687 h 6858000"/>
              <a:gd name="connsiteX336" fmla="*/ 5943045 w 8128003"/>
              <a:gd name="connsiteY336" fmla="*/ 6410908 h 6858000"/>
              <a:gd name="connsiteX337" fmla="*/ 5943045 w 8128003"/>
              <a:gd name="connsiteY337" fmla="*/ 6420205 h 6858000"/>
              <a:gd name="connsiteX338" fmla="*/ 5961181 w 8128003"/>
              <a:gd name="connsiteY338" fmla="*/ 6420205 h 6858000"/>
              <a:gd name="connsiteX339" fmla="*/ 5961181 w 8128003"/>
              <a:gd name="connsiteY339" fmla="*/ 6413194 h 6858000"/>
              <a:gd name="connsiteX340" fmla="*/ 5967582 w 8128003"/>
              <a:gd name="connsiteY340" fmla="*/ 6404050 h 6858000"/>
              <a:gd name="connsiteX341" fmla="*/ 5974135 w 8128003"/>
              <a:gd name="connsiteY341" fmla="*/ 6412432 h 6858000"/>
              <a:gd name="connsiteX342" fmla="*/ 5974135 w 8128003"/>
              <a:gd name="connsiteY342" fmla="*/ 6418376 h 6858000"/>
              <a:gd name="connsiteX343" fmla="*/ 5972992 w 8128003"/>
              <a:gd name="connsiteY343" fmla="*/ 6426682 h 6858000"/>
              <a:gd name="connsiteX344" fmla="*/ 5969106 w 8128003"/>
              <a:gd name="connsiteY344" fmla="*/ 6434530 h 6858000"/>
              <a:gd name="connsiteX345" fmla="*/ 5942436 w 8128003"/>
              <a:gd name="connsiteY345" fmla="*/ 6477659 h 6858000"/>
              <a:gd name="connsiteX346" fmla="*/ 5942436 w 8128003"/>
              <a:gd name="connsiteY346" fmla="*/ 6493966 h 6858000"/>
              <a:gd name="connsiteX347" fmla="*/ 5992575 w 8128003"/>
              <a:gd name="connsiteY347" fmla="*/ 6493966 h 6858000"/>
              <a:gd name="connsiteX348" fmla="*/ 5992575 w 8128003"/>
              <a:gd name="connsiteY348" fmla="*/ 6477050 h 6858000"/>
              <a:gd name="connsiteX349" fmla="*/ 5963315 w 8128003"/>
              <a:gd name="connsiteY349" fmla="*/ 6477050 h 6858000"/>
              <a:gd name="connsiteX350" fmla="*/ 5984955 w 8128003"/>
              <a:gd name="connsiteY350" fmla="*/ 6442455 h 6858000"/>
              <a:gd name="connsiteX351" fmla="*/ 5990746 w 8128003"/>
              <a:gd name="connsiteY351" fmla="*/ 6430949 h 6858000"/>
              <a:gd name="connsiteX352" fmla="*/ 5992575 w 8128003"/>
              <a:gd name="connsiteY352" fmla="*/ 6418985 h 6858000"/>
              <a:gd name="connsiteX353" fmla="*/ 5992575 w 8128003"/>
              <a:gd name="connsiteY353" fmla="*/ 6411518 h 6858000"/>
              <a:gd name="connsiteX354" fmla="*/ 5985946 w 8128003"/>
              <a:gd name="connsiteY354" fmla="*/ 6393839 h 6858000"/>
              <a:gd name="connsiteX355" fmla="*/ 5968039 w 8128003"/>
              <a:gd name="connsiteY355" fmla="*/ 6387286 h 6858000"/>
              <a:gd name="connsiteX356" fmla="*/ 5844214 w 8128003"/>
              <a:gd name="connsiteY356" fmla="*/ 6387286 h 6858000"/>
              <a:gd name="connsiteX357" fmla="*/ 5826078 w 8128003"/>
              <a:gd name="connsiteY357" fmla="*/ 6393687 h 6858000"/>
              <a:gd name="connsiteX358" fmla="*/ 5819220 w 8128003"/>
              <a:gd name="connsiteY358" fmla="*/ 6410908 h 6858000"/>
              <a:gd name="connsiteX359" fmla="*/ 5819220 w 8128003"/>
              <a:gd name="connsiteY359" fmla="*/ 6420205 h 6858000"/>
              <a:gd name="connsiteX360" fmla="*/ 5837356 w 8128003"/>
              <a:gd name="connsiteY360" fmla="*/ 6420205 h 6858000"/>
              <a:gd name="connsiteX361" fmla="*/ 5837356 w 8128003"/>
              <a:gd name="connsiteY361" fmla="*/ 6413194 h 6858000"/>
              <a:gd name="connsiteX362" fmla="*/ 5843757 w 8128003"/>
              <a:gd name="connsiteY362" fmla="*/ 6404050 h 6858000"/>
              <a:gd name="connsiteX363" fmla="*/ 5850310 w 8128003"/>
              <a:gd name="connsiteY363" fmla="*/ 6412432 h 6858000"/>
              <a:gd name="connsiteX364" fmla="*/ 5850310 w 8128003"/>
              <a:gd name="connsiteY364" fmla="*/ 6418376 h 6858000"/>
              <a:gd name="connsiteX365" fmla="*/ 5849167 w 8128003"/>
              <a:gd name="connsiteY365" fmla="*/ 6426682 h 6858000"/>
              <a:gd name="connsiteX366" fmla="*/ 5845281 w 8128003"/>
              <a:gd name="connsiteY366" fmla="*/ 6434530 h 6858000"/>
              <a:gd name="connsiteX367" fmla="*/ 5818611 w 8128003"/>
              <a:gd name="connsiteY367" fmla="*/ 6477659 h 6858000"/>
              <a:gd name="connsiteX368" fmla="*/ 5818611 w 8128003"/>
              <a:gd name="connsiteY368" fmla="*/ 6493966 h 6858000"/>
              <a:gd name="connsiteX369" fmla="*/ 5868750 w 8128003"/>
              <a:gd name="connsiteY369" fmla="*/ 6493966 h 6858000"/>
              <a:gd name="connsiteX370" fmla="*/ 5868750 w 8128003"/>
              <a:gd name="connsiteY370" fmla="*/ 6477050 h 6858000"/>
              <a:gd name="connsiteX371" fmla="*/ 5839489 w 8128003"/>
              <a:gd name="connsiteY371" fmla="*/ 6477050 h 6858000"/>
              <a:gd name="connsiteX372" fmla="*/ 5861130 w 8128003"/>
              <a:gd name="connsiteY372" fmla="*/ 6442455 h 6858000"/>
              <a:gd name="connsiteX373" fmla="*/ 5866921 w 8128003"/>
              <a:gd name="connsiteY373" fmla="*/ 6430949 h 6858000"/>
              <a:gd name="connsiteX374" fmla="*/ 5868750 w 8128003"/>
              <a:gd name="connsiteY374" fmla="*/ 6418985 h 6858000"/>
              <a:gd name="connsiteX375" fmla="*/ 5868750 w 8128003"/>
              <a:gd name="connsiteY375" fmla="*/ 6411518 h 6858000"/>
              <a:gd name="connsiteX376" fmla="*/ 5862121 w 8128003"/>
              <a:gd name="connsiteY376" fmla="*/ 6393839 h 6858000"/>
              <a:gd name="connsiteX377" fmla="*/ 5844214 w 8128003"/>
              <a:gd name="connsiteY377" fmla="*/ 6387286 h 6858000"/>
              <a:gd name="connsiteX378" fmla="*/ 7245913 w 8128003"/>
              <a:gd name="connsiteY378" fmla="*/ 6387134 h 6858000"/>
              <a:gd name="connsiteX379" fmla="*/ 7225110 w 8128003"/>
              <a:gd name="connsiteY379" fmla="*/ 6395059 h 6858000"/>
              <a:gd name="connsiteX380" fmla="*/ 7217414 w 8128003"/>
              <a:gd name="connsiteY380" fmla="*/ 6416242 h 6858000"/>
              <a:gd name="connsiteX381" fmla="*/ 7221910 w 8128003"/>
              <a:gd name="connsiteY381" fmla="*/ 6434225 h 6858000"/>
              <a:gd name="connsiteX382" fmla="*/ 7236616 w 8128003"/>
              <a:gd name="connsiteY382" fmla="*/ 6445503 h 6858000"/>
              <a:gd name="connsiteX383" fmla="*/ 7243779 w 8128003"/>
              <a:gd name="connsiteY383" fmla="*/ 6448703 h 6858000"/>
              <a:gd name="connsiteX384" fmla="*/ 7253304 w 8128003"/>
              <a:gd name="connsiteY384" fmla="*/ 6455333 h 6858000"/>
              <a:gd name="connsiteX385" fmla="*/ 7256124 w 8128003"/>
              <a:gd name="connsiteY385" fmla="*/ 6465010 h 6858000"/>
              <a:gd name="connsiteX386" fmla="*/ 7253609 w 8128003"/>
              <a:gd name="connsiteY386" fmla="*/ 6475678 h 6858000"/>
              <a:gd name="connsiteX387" fmla="*/ 7245608 w 8128003"/>
              <a:gd name="connsiteY387" fmla="*/ 6479031 h 6858000"/>
              <a:gd name="connsiteX388" fmla="*/ 7237302 w 8128003"/>
              <a:gd name="connsiteY388" fmla="*/ 6475373 h 6858000"/>
              <a:gd name="connsiteX389" fmla="*/ 7234178 w 8128003"/>
              <a:gd name="connsiteY389" fmla="*/ 6463943 h 6858000"/>
              <a:gd name="connsiteX390" fmla="*/ 7216500 w 8128003"/>
              <a:gd name="connsiteY390" fmla="*/ 6463943 h 6858000"/>
              <a:gd name="connsiteX391" fmla="*/ 7223967 w 8128003"/>
              <a:gd name="connsiteY391" fmla="*/ 6487108 h 6858000"/>
              <a:gd name="connsiteX392" fmla="*/ 7245151 w 8128003"/>
              <a:gd name="connsiteY392" fmla="*/ 6495185 h 6858000"/>
              <a:gd name="connsiteX393" fmla="*/ 7266792 w 8128003"/>
              <a:gd name="connsiteY393" fmla="*/ 6487261 h 6858000"/>
              <a:gd name="connsiteX394" fmla="*/ 7274412 w 8128003"/>
              <a:gd name="connsiteY394" fmla="*/ 6464705 h 6858000"/>
              <a:gd name="connsiteX395" fmla="*/ 7269459 w 8128003"/>
              <a:gd name="connsiteY395" fmla="*/ 6445198 h 6858000"/>
              <a:gd name="connsiteX396" fmla="*/ 7253533 w 8128003"/>
              <a:gd name="connsiteY396" fmla="*/ 6433006 h 6858000"/>
              <a:gd name="connsiteX397" fmla="*/ 7246675 w 8128003"/>
              <a:gd name="connsiteY397" fmla="*/ 6429958 h 6858000"/>
              <a:gd name="connsiteX398" fmla="*/ 7238217 w 8128003"/>
              <a:gd name="connsiteY398" fmla="*/ 6424091 h 6858000"/>
              <a:gd name="connsiteX399" fmla="*/ 7235702 w 8128003"/>
              <a:gd name="connsiteY399" fmla="*/ 6415328 h 6858000"/>
              <a:gd name="connsiteX400" fmla="*/ 7245913 w 8128003"/>
              <a:gd name="connsiteY400" fmla="*/ 6403288 h 6858000"/>
              <a:gd name="connsiteX401" fmla="*/ 7253761 w 8128003"/>
              <a:gd name="connsiteY401" fmla="*/ 6406870 h 6858000"/>
              <a:gd name="connsiteX402" fmla="*/ 7256276 w 8128003"/>
              <a:gd name="connsiteY402" fmla="*/ 6417614 h 6858000"/>
              <a:gd name="connsiteX403" fmla="*/ 7273497 w 8128003"/>
              <a:gd name="connsiteY403" fmla="*/ 6417614 h 6858000"/>
              <a:gd name="connsiteX404" fmla="*/ 7265953 w 8128003"/>
              <a:gd name="connsiteY404" fmla="*/ 6394982 h 6858000"/>
              <a:gd name="connsiteX405" fmla="*/ 7245913 w 8128003"/>
              <a:gd name="connsiteY405" fmla="*/ 6387134 h 6858000"/>
              <a:gd name="connsiteX406" fmla="*/ 7017313 w 8128003"/>
              <a:gd name="connsiteY406" fmla="*/ 6387134 h 6858000"/>
              <a:gd name="connsiteX407" fmla="*/ 6996510 w 8128003"/>
              <a:gd name="connsiteY407" fmla="*/ 6395059 h 6858000"/>
              <a:gd name="connsiteX408" fmla="*/ 6988814 w 8128003"/>
              <a:gd name="connsiteY408" fmla="*/ 6416242 h 6858000"/>
              <a:gd name="connsiteX409" fmla="*/ 6993310 w 8128003"/>
              <a:gd name="connsiteY409" fmla="*/ 6434225 h 6858000"/>
              <a:gd name="connsiteX410" fmla="*/ 7008016 w 8128003"/>
              <a:gd name="connsiteY410" fmla="*/ 6445503 h 6858000"/>
              <a:gd name="connsiteX411" fmla="*/ 7015179 w 8128003"/>
              <a:gd name="connsiteY411" fmla="*/ 6448703 h 6858000"/>
              <a:gd name="connsiteX412" fmla="*/ 7024704 w 8128003"/>
              <a:gd name="connsiteY412" fmla="*/ 6455333 h 6858000"/>
              <a:gd name="connsiteX413" fmla="*/ 7027524 w 8128003"/>
              <a:gd name="connsiteY413" fmla="*/ 6465010 h 6858000"/>
              <a:gd name="connsiteX414" fmla="*/ 7025009 w 8128003"/>
              <a:gd name="connsiteY414" fmla="*/ 6475678 h 6858000"/>
              <a:gd name="connsiteX415" fmla="*/ 7017008 w 8128003"/>
              <a:gd name="connsiteY415" fmla="*/ 6479031 h 6858000"/>
              <a:gd name="connsiteX416" fmla="*/ 7008702 w 8128003"/>
              <a:gd name="connsiteY416" fmla="*/ 6475373 h 6858000"/>
              <a:gd name="connsiteX417" fmla="*/ 7005578 w 8128003"/>
              <a:gd name="connsiteY417" fmla="*/ 6463943 h 6858000"/>
              <a:gd name="connsiteX418" fmla="*/ 6987900 w 8128003"/>
              <a:gd name="connsiteY418" fmla="*/ 6463943 h 6858000"/>
              <a:gd name="connsiteX419" fmla="*/ 6995367 w 8128003"/>
              <a:gd name="connsiteY419" fmla="*/ 6487108 h 6858000"/>
              <a:gd name="connsiteX420" fmla="*/ 7016551 w 8128003"/>
              <a:gd name="connsiteY420" fmla="*/ 6495185 h 6858000"/>
              <a:gd name="connsiteX421" fmla="*/ 7038192 w 8128003"/>
              <a:gd name="connsiteY421" fmla="*/ 6487261 h 6858000"/>
              <a:gd name="connsiteX422" fmla="*/ 7045812 w 8128003"/>
              <a:gd name="connsiteY422" fmla="*/ 6464705 h 6858000"/>
              <a:gd name="connsiteX423" fmla="*/ 7040859 w 8128003"/>
              <a:gd name="connsiteY423" fmla="*/ 6445198 h 6858000"/>
              <a:gd name="connsiteX424" fmla="*/ 7024933 w 8128003"/>
              <a:gd name="connsiteY424" fmla="*/ 6433006 h 6858000"/>
              <a:gd name="connsiteX425" fmla="*/ 7018075 w 8128003"/>
              <a:gd name="connsiteY425" fmla="*/ 6429958 h 6858000"/>
              <a:gd name="connsiteX426" fmla="*/ 7009617 w 8128003"/>
              <a:gd name="connsiteY426" fmla="*/ 6424091 h 6858000"/>
              <a:gd name="connsiteX427" fmla="*/ 7007102 w 8128003"/>
              <a:gd name="connsiteY427" fmla="*/ 6415328 h 6858000"/>
              <a:gd name="connsiteX428" fmla="*/ 7017313 w 8128003"/>
              <a:gd name="connsiteY428" fmla="*/ 6403288 h 6858000"/>
              <a:gd name="connsiteX429" fmla="*/ 7025161 w 8128003"/>
              <a:gd name="connsiteY429" fmla="*/ 6406870 h 6858000"/>
              <a:gd name="connsiteX430" fmla="*/ 7027676 w 8128003"/>
              <a:gd name="connsiteY430" fmla="*/ 6417614 h 6858000"/>
              <a:gd name="connsiteX431" fmla="*/ 7044897 w 8128003"/>
              <a:gd name="connsiteY431" fmla="*/ 6417614 h 6858000"/>
              <a:gd name="connsiteX432" fmla="*/ 7037353 w 8128003"/>
              <a:gd name="connsiteY432" fmla="*/ 6394982 h 6858000"/>
              <a:gd name="connsiteX433" fmla="*/ 7017313 w 8128003"/>
              <a:gd name="connsiteY433" fmla="*/ 6387134 h 6858000"/>
              <a:gd name="connsiteX434" fmla="*/ 5901669 w 8128003"/>
              <a:gd name="connsiteY434" fmla="*/ 6387134 h 6858000"/>
              <a:gd name="connsiteX435" fmla="*/ 5882619 w 8128003"/>
              <a:gd name="connsiteY435" fmla="*/ 6394525 h 6858000"/>
              <a:gd name="connsiteX436" fmla="*/ 5876370 w 8128003"/>
              <a:gd name="connsiteY436" fmla="*/ 6416852 h 6858000"/>
              <a:gd name="connsiteX437" fmla="*/ 5876370 w 8128003"/>
              <a:gd name="connsiteY437" fmla="*/ 6465620 h 6858000"/>
              <a:gd name="connsiteX438" fmla="*/ 5882619 w 8128003"/>
              <a:gd name="connsiteY438" fmla="*/ 6488099 h 6858000"/>
              <a:gd name="connsiteX439" fmla="*/ 5901669 w 8128003"/>
              <a:gd name="connsiteY439" fmla="*/ 6495490 h 6858000"/>
              <a:gd name="connsiteX440" fmla="*/ 5920871 w 8128003"/>
              <a:gd name="connsiteY440" fmla="*/ 6488099 h 6858000"/>
              <a:gd name="connsiteX441" fmla="*/ 5927119 w 8128003"/>
              <a:gd name="connsiteY441" fmla="*/ 6465620 h 6858000"/>
              <a:gd name="connsiteX442" fmla="*/ 5927119 w 8128003"/>
              <a:gd name="connsiteY442" fmla="*/ 6416852 h 6858000"/>
              <a:gd name="connsiteX443" fmla="*/ 5920871 w 8128003"/>
              <a:gd name="connsiteY443" fmla="*/ 6394525 h 6858000"/>
              <a:gd name="connsiteX444" fmla="*/ 5901669 w 8128003"/>
              <a:gd name="connsiteY444" fmla="*/ 6387134 h 6858000"/>
              <a:gd name="connsiteX445" fmla="*/ 0 w 8128003"/>
              <a:gd name="connsiteY445" fmla="*/ 0 h 6858000"/>
              <a:gd name="connsiteX446" fmla="*/ 8128003 w 8128003"/>
              <a:gd name="connsiteY446" fmla="*/ 0 h 6858000"/>
              <a:gd name="connsiteX447" fmla="*/ 8128003 w 8128003"/>
              <a:gd name="connsiteY447" fmla="*/ 6858000 h 6858000"/>
              <a:gd name="connsiteX448" fmla="*/ 0 w 8128003"/>
              <a:gd name="connsiteY448" fmla="*/ 6858000 h 6858000"/>
              <a:gd name="connsiteX449" fmla="*/ 0 w 8128003"/>
              <a:gd name="connsiteY449" fmla="*/ 6237288 h 6858000"/>
              <a:gd name="connsiteX450" fmla="*/ 3667794 w 8128003"/>
              <a:gd name="connsiteY450" fmla="*/ 6237288 h 6858000"/>
              <a:gd name="connsiteX451" fmla="*/ 3787779 w 8128003"/>
              <a:gd name="connsiteY451" fmla="*/ 6117303 h 6858000"/>
              <a:gd name="connsiteX452" fmla="*/ 3787779 w 8128003"/>
              <a:gd name="connsiteY452" fmla="*/ 1569373 h 6858000"/>
              <a:gd name="connsiteX453" fmla="*/ 3667794 w 8128003"/>
              <a:gd name="connsiteY453" fmla="*/ 1449388 h 6858000"/>
              <a:gd name="connsiteX454" fmla="*/ 0 w 8128003"/>
              <a:gd name="connsiteY454" fmla="*/ 14493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</a:cxnLst>
            <a:rect l="l" t="t" r="r" b="b"/>
            <a:pathLst>
              <a:path w="8128003" h="6858000">
                <a:moveTo>
                  <a:pt x="7599024" y="6473849"/>
                </a:moveTo>
                <a:lnTo>
                  <a:pt x="7599024" y="6493966"/>
                </a:lnTo>
                <a:lnTo>
                  <a:pt x="7616855" y="6493966"/>
                </a:lnTo>
                <a:lnTo>
                  <a:pt x="7616855" y="6473849"/>
                </a:lnTo>
                <a:close/>
                <a:moveTo>
                  <a:pt x="6427449" y="6473849"/>
                </a:moveTo>
                <a:lnTo>
                  <a:pt x="6427449" y="6493966"/>
                </a:lnTo>
                <a:lnTo>
                  <a:pt x="6445279" y="6493966"/>
                </a:lnTo>
                <a:lnTo>
                  <a:pt x="6445279" y="6473849"/>
                </a:lnTo>
                <a:close/>
                <a:moveTo>
                  <a:pt x="6526737" y="6414109"/>
                </a:moveTo>
                <a:lnTo>
                  <a:pt x="6535577" y="6456781"/>
                </a:lnTo>
                <a:lnTo>
                  <a:pt x="6517898" y="6456781"/>
                </a:lnTo>
                <a:close/>
                <a:moveTo>
                  <a:pt x="5733876" y="6411975"/>
                </a:moveTo>
                <a:cubicBezTo>
                  <a:pt x="5727882" y="6411975"/>
                  <a:pt x="5723335" y="6413601"/>
                  <a:pt x="5720236" y="6416852"/>
                </a:cubicBezTo>
                <a:cubicBezTo>
                  <a:pt x="5717138" y="6420103"/>
                  <a:pt x="5715588" y="6425386"/>
                  <a:pt x="5715588" y="6432701"/>
                </a:cubicBezTo>
                <a:lnTo>
                  <a:pt x="5715588" y="6450380"/>
                </a:lnTo>
                <a:cubicBezTo>
                  <a:pt x="5715588" y="6457695"/>
                  <a:pt x="5717138" y="6463004"/>
                  <a:pt x="5720236" y="6466306"/>
                </a:cubicBezTo>
                <a:cubicBezTo>
                  <a:pt x="5723335" y="6469608"/>
                  <a:pt x="5727882" y="6471259"/>
                  <a:pt x="5733876" y="6471259"/>
                </a:cubicBezTo>
                <a:cubicBezTo>
                  <a:pt x="5739667" y="6471259"/>
                  <a:pt x="5744087" y="6469658"/>
                  <a:pt x="5747135" y="6466458"/>
                </a:cubicBezTo>
                <a:cubicBezTo>
                  <a:pt x="5750183" y="6463258"/>
                  <a:pt x="5751707" y="6458457"/>
                  <a:pt x="5751707" y="6452056"/>
                </a:cubicBezTo>
                <a:lnTo>
                  <a:pt x="5751707" y="6450227"/>
                </a:lnTo>
                <a:lnTo>
                  <a:pt x="5739515" y="6450227"/>
                </a:lnTo>
                <a:lnTo>
                  <a:pt x="5739515" y="6452056"/>
                </a:lnTo>
                <a:cubicBezTo>
                  <a:pt x="5739515" y="6457339"/>
                  <a:pt x="5737635" y="6459981"/>
                  <a:pt x="5733876" y="6459981"/>
                </a:cubicBezTo>
                <a:cubicBezTo>
                  <a:pt x="5731946" y="6459981"/>
                  <a:pt x="5730523" y="6459244"/>
                  <a:pt x="5729609" y="6457771"/>
                </a:cubicBezTo>
                <a:cubicBezTo>
                  <a:pt x="5728695" y="6456298"/>
                  <a:pt x="5728237" y="6453885"/>
                  <a:pt x="5728237" y="6450532"/>
                </a:cubicBezTo>
                <a:lnTo>
                  <a:pt x="5728237" y="6432549"/>
                </a:lnTo>
                <a:cubicBezTo>
                  <a:pt x="5728237" y="6426250"/>
                  <a:pt x="5730117" y="6423100"/>
                  <a:pt x="5733876" y="6423100"/>
                </a:cubicBezTo>
                <a:cubicBezTo>
                  <a:pt x="5735603" y="6423100"/>
                  <a:pt x="5736975" y="6423761"/>
                  <a:pt x="5737991" y="6425081"/>
                </a:cubicBezTo>
                <a:cubicBezTo>
                  <a:pt x="5739007" y="6426402"/>
                  <a:pt x="5739515" y="6428333"/>
                  <a:pt x="5739515" y="6430873"/>
                </a:cubicBezTo>
                <a:lnTo>
                  <a:pt x="5739515" y="6432701"/>
                </a:lnTo>
                <a:lnTo>
                  <a:pt x="5751707" y="6432701"/>
                </a:lnTo>
                <a:lnTo>
                  <a:pt x="5751707" y="6430568"/>
                </a:lnTo>
                <a:cubicBezTo>
                  <a:pt x="5751707" y="6418173"/>
                  <a:pt x="5745763" y="6411975"/>
                  <a:pt x="5733876" y="6411975"/>
                </a:cubicBezTo>
                <a:close/>
                <a:moveTo>
                  <a:pt x="7552923" y="6405727"/>
                </a:moveTo>
                <a:lnTo>
                  <a:pt x="7562981" y="6405727"/>
                </a:lnTo>
                <a:cubicBezTo>
                  <a:pt x="7566639" y="6405727"/>
                  <a:pt x="7569382" y="6407124"/>
                  <a:pt x="7571211" y="6409918"/>
                </a:cubicBezTo>
                <a:cubicBezTo>
                  <a:pt x="7573039" y="6412712"/>
                  <a:pt x="7573954" y="6416801"/>
                  <a:pt x="7573954" y="6422186"/>
                </a:cubicBezTo>
                <a:lnTo>
                  <a:pt x="7573954" y="6461657"/>
                </a:lnTo>
                <a:cubicBezTo>
                  <a:pt x="7573954" y="6466534"/>
                  <a:pt x="7573014" y="6470344"/>
                  <a:pt x="7571134" y="6473087"/>
                </a:cubicBezTo>
                <a:cubicBezTo>
                  <a:pt x="7569255" y="6475831"/>
                  <a:pt x="7566537" y="6477202"/>
                  <a:pt x="7562981" y="6477202"/>
                </a:cubicBezTo>
                <a:lnTo>
                  <a:pt x="7552923" y="6477202"/>
                </a:lnTo>
                <a:close/>
                <a:moveTo>
                  <a:pt x="7362575" y="6405574"/>
                </a:moveTo>
                <a:lnTo>
                  <a:pt x="7372329" y="6405574"/>
                </a:lnTo>
                <a:cubicBezTo>
                  <a:pt x="7376189" y="6405574"/>
                  <a:pt x="7378805" y="6406793"/>
                  <a:pt x="7380177" y="6409232"/>
                </a:cubicBezTo>
                <a:cubicBezTo>
                  <a:pt x="7381549" y="6411670"/>
                  <a:pt x="7382235" y="6415328"/>
                  <a:pt x="7382235" y="6420205"/>
                </a:cubicBezTo>
                <a:cubicBezTo>
                  <a:pt x="7382235" y="6425081"/>
                  <a:pt x="7381523" y="6428764"/>
                  <a:pt x="7380101" y="6431254"/>
                </a:cubicBezTo>
                <a:cubicBezTo>
                  <a:pt x="7378679" y="6433743"/>
                  <a:pt x="7376088" y="6434987"/>
                  <a:pt x="7372329" y="6434987"/>
                </a:cubicBezTo>
                <a:lnTo>
                  <a:pt x="7362575" y="6434987"/>
                </a:lnTo>
                <a:close/>
                <a:moveTo>
                  <a:pt x="7114925" y="6405574"/>
                </a:moveTo>
                <a:lnTo>
                  <a:pt x="7124679" y="6405574"/>
                </a:lnTo>
                <a:cubicBezTo>
                  <a:pt x="7128539" y="6405574"/>
                  <a:pt x="7131155" y="6406793"/>
                  <a:pt x="7132527" y="6409232"/>
                </a:cubicBezTo>
                <a:cubicBezTo>
                  <a:pt x="7133899" y="6411670"/>
                  <a:pt x="7134585" y="6415328"/>
                  <a:pt x="7134585" y="6420205"/>
                </a:cubicBezTo>
                <a:cubicBezTo>
                  <a:pt x="7134585" y="6425081"/>
                  <a:pt x="7133873" y="6428764"/>
                  <a:pt x="7132451" y="6431254"/>
                </a:cubicBezTo>
                <a:cubicBezTo>
                  <a:pt x="7131029" y="6433743"/>
                  <a:pt x="7128438" y="6434987"/>
                  <a:pt x="7124679" y="6434987"/>
                </a:cubicBezTo>
                <a:lnTo>
                  <a:pt x="7114925" y="6434987"/>
                </a:lnTo>
                <a:close/>
                <a:moveTo>
                  <a:pt x="6724400" y="6405574"/>
                </a:moveTo>
                <a:lnTo>
                  <a:pt x="6734154" y="6405574"/>
                </a:lnTo>
                <a:cubicBezTo>
                  <a:pt x="6738014" y="6405574"/>
                  <a:pt x="6740631" y="6406793"/>
                  <a:pt x="6742002" y="6409232"/>
                </a:cubicBezTo>
                <a:cubicBezTo>
                  <a:pt x="6743374" y="6411670"/>
                  <a:pt x="6744060" y="6415328"/>
                  <a:pt x="6744060" y="6420205"/>
                </a:cubicBezTo>
                <a:cubicBezTo>
                  <a:pt x="6744060" y="6425081"/>
                  <a:pt x="6743348" y="6428764"/>
                  <a:pt x="6741926" y="6431254"/>
                </a:cubicBezTo>
                <a:cubicBezTo>
                  <a:pt x="6740503" y="6433743"/>
                  <a:pt x="6737913" y="6434987"/>
                  <a:pt x="6734154" y="6434987"/>
                </a:cubicBezTo>
                <a:lnTo>
                  <a:pt x="6724400" y="6434987"/>
                </a:lnTo>
                <a:close/>
                <a:moveTo>
                  <a:pt x="6239768" y="6404203"/>
                </a:moveTo>
                <a:cubicBezTo>
                  <a:pt x="6243426" y="6404203"/>
                  <a:pt x="6246169" y="6405600"/>
                  <a:pt x="6247998" y="6408394"/>
                </a:cubicBezTo>
                <a:cubicBezTo>
                  <a:pt x="6249826" y="6411188"/>
                  <a:pt x="6250741" y="6415277"/>
                  <a:pt x="6250741" y="6420662"/>
                </a:cubicBezTo>
                <a:lnTo>
                  <a:pt x="6250741" y="6462877"/>
                </a:lnTo>
                <a:cubicBezTo>
                  <a:pt x="6250741" y="6467753"/>
                  <a:pt x="6249801" y="6471538"/>
                  <a:pt x="6247921" y="6474230"/>
                </a:cubicBezTo>
                <a:cubicBezTo>
                  <a:pt x="6246042" y="6476923"/>
                  <a:pt x="6243324" y="6478269"/>
                  <a:pt x="6239768" y="6478269"/>
                </a:cubicBezTo>
                <a:cubicBezTo>
                  <a:pt x="6232250" y="6478269"/>
                  <a:pt x="6228490" y="6473138"/>
                  <a:pt x="6228490" y="6462877"/>
                </a:cubicBezTo>
                <a:lnTo>
                  <a:pt x="6228490" y="6420662"/>
                </a:lnTo>
                <a:cubicBezTo>
                  <a:pt x="6228490" y="6415175"/>
                  <a:pt x="6229379" y="6411061"/>
                  <a:pt x="6231157" y="6408317"/>
                </a:cubicBezTo>
                <a:cubicBezTo>
                  <a:pt x="6232935" y="6405574"/>
                  <a:pt x="6235806" y="6404203"/>
                  <a:pt x="6239768" y="6404203"/>
                </a:cubicBezTo>
                <a:close/>
                <a:moveTo>
                  <a:pt x="5901669" y="6404050"/>
                </a:moveTo>
                <a:cubicBezTo>
                  <a:pt x="5904209" y="6404050"/>
                  <a:pt x="5905987" y="6405015"/>
                  <a:pt x="5907003" y="6406946"/>
                </a:cubicBezTo>
                <a:cubicBezTo>
                  <a:pt x="5908019" y="6408876"/>
                  <a:pt x="5908527" y="6412229"/>
                  <a:pt x="5908527" y="6417004"/>
                </a:cubicBezTo>
                <a:lnTo>
                  <a:pt x="5908527" y="6465467"/>
                </a:lnTo>
                <a:cubicBezTo>
                  <a:pt x="5908527" y="6470344"/>
                  <a:pt x="5908019" y="6473748"/>
                  <a:pt x="5907003" y="6475678"/>
                </a:cubicBezTo>
                <a:cubicBezTo>
                  <a:pt x="5905987" y="6477609"/>
                  <a:pt x="5904209" y="6478574"/>
                  <a:pt x="5901669" y="6478574"/>
                </a:cubicBezTo>
                <a:cubicBezTo>
                  <a:pt x="5899230" y="6478574"/>
                  <a:pt x="5897528" y="6477609"/>
                  <a:pt x="5896563" y="6475678"/>
                </a:cubicBezTo>
                <a:cubicBezTo>
                  <a:pt x="5895598" y="6473748"/>
                  <a:pt x="5895115" y="6470344"/>
                  <a:pt x="5895115" y="6465467"/>
                </a:cubicBezTo>
                <a:lnTo>
                  <a:pt x="5895115" y="6417004"/>
                </a:lnTo>
                <a:cubicBezTo>
                  <a:pt x="5895115" y="6412127"/>
                  <a:pt x="5895573" y="6408749"/>
                  <a:pt x="5896487" y="6406870"/>
                </a:cubicBezTo>
                <a:cubicBezTo>
                  <a:pt x="5897401" y="6404990"/>
                  <a:pt x="5899129" y="6404050"/>
                  <a:pt x="5901669" y="6404050"/>
                </a:cubicBezTo>
                <a:close/>
                <a:moveTo>
                  <a:pt x="5733724" y="6398869"/>
                </a:moveTo>
                <a:cubicBezTo>
                  <a:pt x="5745611" y="6398869"/>
                  <a:pt x="5754603" y="6402577"/>
                  <a:pt x="5760699" y="6409994"/>
                </a:cubicBezTo>
                <a:cubicBezTo>
                  <a:pt x="5766795" y="6417411"/>
                  <a:pt x="5769843" y="6427977"/>
                  <a:pt x="5769843" y="6441693"/>
                </a:cubicBezTo>
                <a:cubicBezTo>
                  <a:pt x="5769843" y="6455307"/>
                  <a:pt x="5766820" y="6465848"/>
                  <a:pt x="5760775" y="6473316"/>
                </a:cubicBezTo>
                <a:cubicBezTo>
                  <a:pt x="5754730" y="6480784"/>
                  <a:pt x="5745713" y="6484517"/>
                  <a:pt x="5733724" y="6484517"/>
                </a:cubicBezTo>
                <a:cubicBezTo>
                  <a:pt x="5721735" y="6484517"/>
                  <a:pt x="5712693" y="6480809"/>
                  <a:pt x="5706597" y="6473392"/>
                </a:cubicBezTo>
                <a:cubicBezTo>
                  <a:pt x="5700501" y="6465975"/>
                  <a:pt x="5697453" y="6455409"/>
                  <a:pt x="5697453" y="6441693"/>
                </a:cubicBezTo>
                <a:cubicBezTo>
                  <a:pt x="5697453" y="6428079"/>
                  <a:pt x="5700501" y="6417538"/>
                  <a:pt x="5706597" y="6410070"/>
                </a:cubicBezTo>
                <a:cubicBezTo>
                  <a:pt x="5712693" y="6402602"/>
                  <a:pt x="5721735" y="6398869"/>
                  <a:pt x="5733724" y="6398869"/>
                </a:cubicBezTo>
                <a:close/>
                <a:moveTo>
                  <a:pt x="7534330" y="6388810"/>
                </a:moveTo>
                <a:lnTo>
                  <a:pt x="7534330" y="6493966"/>
                </a:lnTo>
                <a:lnTo>
                  <a:pt x="7562524" y="6493966"/>
                </a:lnTo>
                <a:cubicBezTo>
                  <a:pt x="7571465" y="6493966"/>
                  <a:pt x="7578729" y="6491401"/>
                  <a:pt x="7584317" y="6486270"/>
                </a:cubicBezTo>
                <a:cubicBezTo>
                  <a:pt x="7589905" y="6481139"/>
                  <a:pt x="7592699" y="6473646"/>
                  <a:pt x="7592699" y="6463791"/>
                </a:cubicBezTo>
                <a:lnTo>
                  <a:pt x="7592699" y="6418985"/>
                </a:lnTo>
                <a:cubicBezTo>
                  <a:pt x="7592699" y="6409029"/>
                  <a:pt x="7590032" y="6401510"/>
                  <a:pt x="7584698" y="6396430"/>
                </a:cubicBezTo>
                <a:cubicBezTo>
                  <a:pt x="7579364" y="6391350"/>
                  <a:pt x="7572277" y="6388810"/>
                  <a:pt x="7563438" y="6388810"/>
                </a:cubicBezTo>
                <a:close/>
                <a:moveTo>
                  <a:pt x="7477180" y="6388810"/>
                </a:moveTo>
                <a:lnTo>
                  <a:pt x="7477180" y="6493966"/>
                </a:lnTo>
                <a:lnTo>
                  <a:pt x="7524119" y="6493966"/>
                </a:lnTo>
                <a:lnTo>
                  <a:pt x="7524119" y="6477202"/>
                </a:lnTo>
                <a:lnTo>
                  <a:pt x="7495773" y="6477202"/>
                </a:lnTo>
                <a:lnTo>
                  <a:pt x="7495773" y="6448856"/>
                </a:lnTo>
                <a:lnTo>
                  <a:pt x="7520157" y="6448856"/>
                </a:lnTo>
                <a:lnTo>
                  <a:pt x="7520157" y="6432092"/>
                </a:lnTo>
                <a:lnTo>
                  <a:pt x="7495773" y="6432092"/>
                </a:lnTo>
                <a:lnTo>
                  <a:pt x="7495773" y="6405727"/>
                </a:lnTo>
                <a:lnTo>
                  <a:pt x="7524119" y="6405727"/>
                </a:lnTo>
                <a:lnTo>
                  <a:pt x="7524119" y="6388810"/>
                </a:lnTo>
                <a:close/>
                <a:moveTo>
                  <a:pt x="7405018" y="6388810"/>
                </a:moveTo>
                <a:lnTo>
                  <a:pt x="7428641" y="6493966"/>
                </a:lnTo>
                <a:lnTo>
                  <a:pt x="7447995" y="6493966"/>
                </a:lnTo>
                <a:lnTo>
                  <a:pt x="7471617" y="6388810"/>
                </a:lnTo>
                <a:lnTo>
                  <a:pt x="7451043" y="6388810"/>
                </a:lnTo>
                <a:lnTo>
                  <a:pt x="7438241" y="6467449"/>
                </a:lnTo>
                <a:lnTo>
                  <a:pt x="7425592" y="6388810"/>
                </a:lnTo>
                <a:close/>
                <a:moveTo>
                  <a:pt x="7343830" y="6388810"/>
                </a:moveTo>
                <a:lnTo>
                  <a:pt x="7343830" y="6493966"/>
                </a:lnTo>
                <a:lnTo>
                  <a:pt x="7362575" y="6493966"/>
                </a:lnTo>
                <a:lnTo>
                  <a:pt x="7362575" y="6451751"/>
                </a:lnTo>
                <a:lnTo>
                  <a:pt x="7371567" y="6451751"/>
                </a:lnTo>
                <a:lnTo>
                  <a:pt x="7384825" y="6493966"/>
                </a:lnTo>
                <a:lnTo>
                  <a:pt x="7404333" y="6493966"/>
                </a:lnTo>
                <a:lnTo>
                  <a:pt x="7388635" y="6448246"/>
                </a:lnTo>
                <a:cubicBezTo>
                  <a:pt x="7393004" y="6445909"/>
                  <a:pt x="7396154" y="6442404"/>
                  <a:pt x="7398084" y="6437731"/>
                </a:cubicBezTo>
                <a:cubicBezTo>
                  <a:pt x="7400015" y="6433057"/>
                  <a:pt x="7400980" y="6427215"/>
                  <a:pt x="7400980" y="6420205"/>
                </a:cubicBezTo>
                <a:cubicBezTo>
                  <a:pt x="7400980" y="6409232"/>
                  <a:pt x="7398821" y="6401256"/>
                  <a:pt x="7394503" y="6396278"/>
                </a:cubicBezTo>
                <a:cubicBezTo>
                  <a:pt x="7390185" y="6391299"/>
                  <a:pt x="7382844" y="6388810"/>
                  <a:pt x="7372481" y="6388810"/>
                </a:cubicBezTo>
                <a:close/>
                <a:moveTo>
                  <a:pt x="7286680" y="6388810"/>
                </a:moveTo>
                <a:lnTo>
                  <a:pt x="7286680" y="6493966"/>
                </a:lnTo>
                <a:lnTo>
                  <a:pt x="7333619" y="6493966"/>
                </a:lnTo>
                <a:lnTo>
                  <a:pt x="7333619" y="6477202"/>
                </a:lnTo>
                <a:lnTo>
                  <a:pt x="7305273" y="6477202"/>
                </a:lnTo>
                <a:lnTo>
                  <a:pt x="7305273" y="6448856"/>
                </a:lnTo>
                <a:lnTo>
                  <a:pt x="7329657" y="6448856"/>
                </a:lnTo>
                <a:lnTo>
                  <a:pt x="7329657" y="6432092"/>
                </a:lnTo>
                <a:lnTo>
                  <a:pt x="7305273" y="6432092"/>
                </a:lnTo>
                <a:lnTo>
                  <a:pt x="7305273" y="6405727"/>
                </a:lnTo>
                <a:lnTo>
                  <a:pt x="7333619" y="6405727"/>
                </a:lnTo>
                <a:lnTo>
                  <a:pt x="7333619" y="6388810"/>
                </a:lnTo>
                <a:close/>
                <a:moveTo>
                  <a:pt x="7162855" y="6388810"/>
                </a:moveTo>
                <a:lnTo>
                  <a:pt x="7162855" y="6493966"/>
                </a:lnTo>
                <a:lnTo>
                  <a:pt x="7209794" y="6493966"/>
                </a:lnTo>
                <a:lnTo>
                  <a:pt x="7209794" y="6477202"/>
                </a:lnTo>
                <a:lnTo>
                  <a:pt x="7181447" y="6477202"/>
                </a:lnTo>
                <a:lnTo>
                  <a:pt x="7181447" y="6448856"/>
                </a:lnTo>
                <a:lnTo>
                  <a:pt x="7205832" y="6448856"/>
                </a:lnTo>
                <a:lnTo>
                  <a:pt x="7205832" y="6432092"/>
                </a:lnTo>
                <a:lnTo>
                  <a:pt x="7181447" y="6432092"/>
                </a:lnTo>
                <a:lnTo>
                  <a:pt x="7181447" y="6405727"/>
                </a:lnTo>
                <a:lnTo>
                  <a:pt x="7209794" y="6405727"/>
                </a:lnTo>
                <a:lnTo>
                  <a:pt x="7209794" y="6388810"/>
                </a:lnTo>
                <a:close/>
                <a:moveTo>
                  <a:pt x="7096180" y="6388810"/>
                </a:moveTo>
                <a:lnTo>
                  <a:pt x="7096180" y="6493966"/>
                </a:lnTo>
                <a:lnTo>
                  <a:pt x="7114925" y="6493966"/>
                </a:lnTo>
                <a:lnTo>
                  <a:pt x="7114925" y="6451751"/>
                </a:lnTo>
                <a:lnTo>
                  <a:pt x="7123917" y="6451751"/>
                </a:lnTo>
                <a:lnTo>
                  <a:pt x="7137175" y="6493966"/>
                </a:lnTo>
                <a:lnTo>
                  <a:pt x="7156683" y="6493966"/>
                </a:lnTo>
                <a:lnTo>
                  <a:pt x="7140985" y="6448246"/>
                </a:lnTo>
                <a:cubicBezTo>
                  <a:pt x="7145354" y="6445909"/>
                  <a:pt x="7148504" y="6442404"/>
                  <a:pt x="7150434" y="6437731"/>
                </a:cubicBezTo>
                <a:cubicBezTo>
                  <a:pt x="7152365" y="6433057"/>
                  <a:pt x="7153330" y="6427215"/>
                  <a:pt x="7153330" y="6420205"/>
                </a:cubicBezTo>
                <a:cubicBezTo>
                  <a:pt x="7153330" y="6409232"/>
                  <a:pt x="7151171" y="6401256"/>
                  <a:pt x="7146853" y="6396278"/>
                </a:cubicBezTo>
                <a:cubicBezTo>
                  <a:pt x="7142535" y="6391299"/>
                  <a:pt x="7135194" y="6388810"/>
                  <a:pt x="7124831" y="6388810"/>
                </a:cubicBezTo>
                <a:close/>
                <a:moveTo>
                  <a:pt x="6928463" y="6388810"/>
                </a:moveTo>
                <a:lnTo>
                  <a:pt x="6928463" y="6405727"/>
                </a:lnTo>
                <a:lnTo>
                  <a:pt x="6946751" y="6405727"/>
                </a:lnTo>
                <a:lnTo>
                  <a:pt x="6946751" y="6493966"/>
                </a:lnTo>
                <a:lnTo>
                  <a:pt x="6965345" y="6493966"/>
                </a:lnTo>
                <a:lnTo>
                  <a:pt x="6965345" y="6405727"/>
                </a:lnTo>
                <a:lnTo>
                  <a:pt x="6983480" y="6405727"/>
                </a:lnTo>
                <a:lnTo>
                  <a:pt x="6983480" y="6388810"/>
                </a:lnTo>
                <a:close/>
                <a:moveTo>
                  <a:pt x="6867580" y="6388810"/>
                </a:moveTo>
                <a:lnTo>
                  <a:pt x="6867580" y="6493966"/>
                </a:lnTo>
                <a:lnTo>
                  <a:pt x="6886325" y="6493966"/>
                </a:lnTo>
                <a:lnTo>
                  <a:pt x="6886325" y="6448856"/>
                </a:lnTo>
                <a:lnTo>
                  <a:pt x="6906137" y="6448856"/>
                </a:lnTo>
                <a:lnTo>
                  <a:pt x="6906137" y="6493966"/>
                </a:lnTo>
                <a:lnTo>
                  <a:pt x="6924882" y="6493966"/>
                </a:lnTo>
                <a:lnTo>
                  <a:pt x="6924882" y="6388810"/>
                </a:lnTo>
                <a:lnTo>
                  <a:pt x="6906137" y="6388810"/>
                </a:lnTo>
                <a:lnTo>
                  <a:pt x="6906137" y="6432092"/>
                </a:lnTo>
                <a:lnTo>
                  <a:pt x="6886325" y="6432092"/>
                </a:lnTo>
                <a:lnTo>
                  <a:pt x="6886325" y="6388810"/>
                </a:lnTo>
                <a:close/>
                <a:moveTo>
                  <a:pt x="6772939" y="6388810"/>
                </a:moveTo>
                <a:lnTo>
                  <a:pt x="6772939" y="6493966"/>
                </a:lnTo>
                <a:lnTo>
                  <a:pt x="6791532" y="6493966"/>
                </a:lnTo>
                <a:lnTo>
                  <a:pt x="6791532" y="6388810"/>
                </a:lnTo>
                <a:close/>
                <a:moveTo>
                  <a:pt x="6705655" y="6388810"/>
                </a:moveTo>
                <a:lnTo>
                  <a:pt x="6705655" y="6493966"/>
                </a:lnTo>
                <a:lnTo>
                  <a:pt x="6724400" y="6493966"/>
                </a:lnTo>
                <a:lnTo>
                  <a:pt x="6724400" y="6451751"/>
                </a:lnTo>
                <a:lnTo>
                  <a:pt x="6733392" y="6451751"/>
                </a:lnTo>
                <a:lnTo>
                  <a:pt x="6746650" y="6493966"/>
                </a:lnTo>
                <a:lnTo>
                  <a:pt x="6766158" y="6493966"/>
                </a:lnTo>
                <a:lnTo>
                  <a:pt x="6750461" y="6448246"/>
                </a:lnTo>
                <a:cubicBezTo>
                  <a:pt x="6754829" y="6445909"/>
                  <a:pt x="6757979" y="6442404"/>
                  <a:pt x="6759909" y="6437731"/>
                </a:cubicBezTo>
                <a:cubicBezTo>
                  <a:pt x="6761840" y="6433057"/>
                  <a:pt x="6762805" y="6427215"/>
                  <a:pt x="6762805" y="6420205"/>
                </a:cubicBezTo>
                <a:cubicBezTo>
                  <a:pt x="6762805" y="6409232"/>
                  <a:pt x="6760646" y="6401256"/>
                  <a:pt x="6756328" y="6396278"/>
                </a:cubicBezTo>
                <a:cubicBezTo>
                  <a:pt x="6752010" y="6391299"/>
                  <a:pt x="6744669" y="6388810"/>
                  <a:pt x="6734306" y="6388810"/>
                </a:cubicBezTo>
                <a:close/>
                <a:moveTo>
                  <a:pt x="6629455" y="6388810"/>
                </a:moveTo>
                <a:lnTo>
                  <a:pt x="6629455" y="6493966"/>
                </a:lnTo>
                <a:lnTo>
                  <a:pt x="6676394" y="6493966"/>
                </a:lnTo>
                <a:lnTo>
                  <a:pt x="6676394" y="6477202"/>
                </a:lnTo>
                <a:lnTo>
                  <a:pt x="6648200" y="6477202"/>
                </a:lnTo>
                <a:lnTo>
                  <a:pt x="6648200" y="6388810"/>
                </a:lnTo>
                <a:close/>
                <a:moveTo>
                  <a:pt x="6572305" y="6388810"/>
                </a:moveTo>
                <a:lnTo>
                  <a:pt x="6572305" y="6493966"/>
                </a:lnTo>
                <a:lnTo>
                  <a:pt x="6619244" y="6493966"/>
                </a:lnTo>
                <a:lnTo>
                  <a:pt x="6619244" y="6477202"/>
                </a:lnTo>
                <a:lnTo>
                  <a:pt x="6591050" y="6477202"/>
                </a:lnTo>
                <a:lnTo>
                  <a:pt x="6591050" y="6388810"/>
                </a:lnTo>
                <a:close/>
                <a:moveTo>
                  <a:pt x="6517593" y="6388810"/>
                </a:moveTo>
                <a:lnTo>
                  <a:pt x="6490619" y="6493966"/>
                </a:lnTo>
                <a:lnTo>
                  <a:pt x="6510126" y="6493966"/>
                </a:lnTo>
                <a:lnTo>
                  <a:pt x="6514393" y="6473545"/>
                </a:lnTo>
                <a:lnTo>
                  <a:pt x="6538929" y="6473545"/>
                </a:lnTo>
                <a:lnTo>
                  <a:pt x="6543196" y="6493966"/>
                </a:lnTo>
                <a:lnTo>
                  <a:pt x="6562704" y="6493966"/>
                </a:lnTo>
                <a:lnTo>
                  <a:pt x="6535881" y="6388810"/>
                </a:lnTo>
                <a:close/>
                <a:moveTo>
                  <a:pt x="6358792" y="6388810"/>
                </a:moveTo>
                <a:lnTo>
                  <a:pt x="6378757" y="6439407"/>
                </a:lnTo>
                <a:lnTo>
                  <a:pt x="6357268" y="6493966"/>
                </a:lnTo>
                <a:lnTo>
                  <a:pt x="6375709" y="6493966"/>
                </a:lnTo>
                <a:lnTo>
                  <a:pt x="6388053" y="6457238"/>
                </a:lnTo>
                <a:lnTo>
                  <a:pt x="6400245" y="6493966"/>
                </a:lnTo>
                <a:lnTo>
                  <a:pt x="6418686" y="6493966"/>
                </a:lnTo>
                <a:lnTo>
                  <a:pt x="6397197" y="6439407"/>
                </a:lnTo>
                <a:lnTo>
                  <a:pt x="6417162" y="6388810"/>
                </a:lnTo>
                <a:lnTo>
                  <a:pt x="6398721" y="6388810"/>
                </a:lnTo>
                <a:lnTo>
                  <a:pt x="6388053" y="6421729"/>
                </a:lnTo>
                <a:lnTo>
                  <a:pt x="6377233" y="6388810"/>
                </a:lnTo>
                <a:close/>
                <a:moveTo>
                  <a:pt x="6334789" y="6388810"/>
                </a:moveTo>
                <a:lnTo>
                  <a:pt x="6334789" y="6493966"/>
                </a:lnTo>
                <a:lnTo>
                  <a:pt x="6353382" y="6493966"/>
                </a:lnTo>
                <a:lnTo>
                  <a:pt x="6353382" y="6388810"/>
                </a:lnTo>
                <a:close/>
                <a:moveTo>
                  <a:pt x="6271239" y="6388810"/>
                </a:moveTo>
                <a:lnTo>
                  <a:pt x="6271239" y="6405727"/>
                </a:lnTo>
                <a:lnTo>
                  <a:pt x="6289527" y="6405727"/>
                </a:lnTo>
                <a:lnTo>
                  <a:pt x="6289527" y="6493966"/>
                </a:lnTo>
                <a:lnTo>
                  <a:pt x="6308119" y="6493966"/>
                </a:lnTo>
                <a:lnTo>
                  <a:pt x="6308119" y="6405727"/>
                </a:lnTo>
                <a:lnTo>
                  <a:pt x="6326255" y="6405727"/>
                </a:lnTo>
                <a:lnTo>
                  <a:pt x="6326255" y="6388810"/>
                </a:lnTo>
                <a:close/>
                <a:moveTo>
                  <a:pt x="6138193" y="6388810"/>
                </a:moveTo>
                <a:lnTo>
                  <a:pt x="6161815" y="6493966"/>
                </a:lnTo>
                <a:lnTo>
                  <a:pt x="6181170" y="6493966"/>
                </a:lnTo>
                <a:lnTo>
                  <a:pt x="6204792" y="6388810"/>
                </a:lnTo>
                <a:lnTo>
                  <a:pt x="6184218" y="6388810"/>
                </a:lnTo>
                <a:lnTo>
                  <a:pt x="6171417" y="6467449"/>
                </a:lnTo>
                <a:lnTo>
                  <a:pt x="6158767" y="6388810"/>
                </a:lnTo>
                <a:close/>
                <a:moveTo>
                  <a:pt x="6086530" y="6388810"/>
                </a:moveTo>
                <a:lnTo>
                  <a:pt x="6086530" y="6493966"/>
                </a:lnTo>
                <a:lnTo>
                  <a:pt x="6133469" y="6493966"/>
                </a:lnTo>
                <a:lnTo>
                  <a:pt x="6133469" y="6477202"/>
                </a:lnTo>
                <a:lnTo>
                  <a:pt x="6105123" y="6477202"/>
                </a:lnTo>
                <a:lnTo>
                  <a:pt x="6105123" y="6448856"/>
                </a:lnTo>
                <a:lnTo>
                  <a:pt x="6129507" y="6448856"/>
                </a:lnTo>
                <a:lnTo>
                  <a:pt x="6129507" y="6432092"/>
                </a:lnTo>
                <a:lnTo>
                  <a:pt x="6105123" y="6432092"/>
                </a:lnTo>
                <a:lnTo>
                  <a:pt x="6105123" y="6405727"/>
                </a:lnTo>
                <a:lnTo>
                  <a:pt x="6133469" y="6405727"/>
                </a:lnTo>
                <a:lnTo>
                  <a:pt x="6133469" y="6388810"/>
                </a:lnTo>
                <a:close/>
                <a:moveTo>
                  <a:pt x="5733724" y="6388505"/>
                </a:moveTo>
                <a:cubicBezTo>
                  <a:pt x="5718484" y="6388505"/>
                  <a:pt x="5706698" y="6393179"/>
                  <a:pt x="5698367" y="6402526"/>
                </a:cubicBezTo>
                <a:cubicBezTo>
                  <a:pt x="5690036" y="6411873"/>
                  <a:pt x="5685870" y="6424929"/>
                  <a:pt x="5685870" y="6441693"/>
                </a:cubicBezTo>
                <a:cubicBezTo>
                  <a:pt x="5685870" y="6458254"/>
                  <a:pt x="5690036" y="6471259"/>
                  <a:pt x="5698367" y="6480707"/>
                </a:cubicBezTo>
                <a:cubicBezTo>
                  <a:pt x="5706698" y="6490156"/>
                  <a:pt x="5718484" y="6494881"/>
                  <a:pt x="5733724" y="6494881"/>
                </a:cubicBezTo>
                <a:cubicBezTo>
                  <a:pt x="5748862" y="6494881"/>
                  <a:pt x="5760597" y="6490156"/>
                  <a:pt x="5768928" y="6480707"/>
                </a:cubicBezTo>
                <a:cubicBezTo>
                  <a:pt x="5777259" y="6471259"/>
                  <a:pt x="5781425" y="6458254"/>
                  <a:pt x="5781425" y="6441693"/>
                </a:cubicBezTo>
                <a:cubicBezTo>
                  <a:pt x="5781425" y="6425132"/>
                  <a:pt x="5777285" y="6412127"/>
                  <a:pt x="5769004" y="6402679"/>
                </a:cubicBezTo>
                <a:cubicBezTo>
                  <a:pt x="5760724" y="6393230"/>
                  <a:pt x="5748964" y="6388505"/>
                  <a:pt x="5733724" y="6388505"/>
                </a:cubicBezTo>
                <a:close/>
                <a:moveTo>
                  <a:pt x="6830775" y="6387286"/>
                </a:moveTo>
                <a:cubicBezTo>
                  <a:pt x="6821631" y="6387286"/>
                  <a:pt x="6814265" y="6389852"/>
                  <a:pt x="6808677" y="6394982"/>
                </a:cubicBezTo>
                <a:cubicBezTo>
                  <a:pt x="6803089" y="6400113"/>
                  <a:pt x="6800295" y="6407657"/>
                  <a:pt x="6800295" y="6417614"/>
                </a:cubicBezTo>
                <a:lnTo>
                  <a:pt x="6800295" y="6465010"/>
                </a:lnTo>
                <a:cubicBezTo>
                  <a:pt x="6800295" y="6474865"/>
                  <a:pt x="6802937" y="6482358"/>
                  <a:pt x="6808220" y="6487489"/>
                </a:cubicBezTo>
                <a:cubicBezTo>
                  <a:pt x="6813503" y="6492620"/>
                  <a:pt x="6820666" y="6495185"/>
                  <a:pt x="6829708" y="6495185"/>
                </a:cubicBezTo>
                <a:cubicBezTo>
                  <a:pt x="6838649" y="6495185"/>
                  <a:pt x="6845939" y="6492595"/>
                  <a:pt x="6851578" y="6487413"/>
                </a:cubicBezTo>
                <a:cubicBezTo>
                  <a:pt x="6857217" y="6482231"/>
                  <a:pt x="6860036" y="6474764"/>
                  <a:pt x="6860036" y="6465010"/>
                </a:cubicBezTo>
                <a:lnTo>
                  <a:pt x="6860036" y="6437883"/>
                </a:lnTo>
                <a:lnTo>
                  <a:pt x="6830166" y="6437883"/>
                </a:lnTo>
                <a:lnTo>
                  <a:pt x="6830166" y="6452666"/>
                </a:lnTo>
                <a:lnTo>
                  <a:pt x="6841291" y="6452666"/>
                </a:lnTo>
                <a:lnTo>
                  <a:pt x="6841291" y="6463791"/>
                </a:lnTo>
                <a:cubicBezTo>
                  <a:pt x="6841291" y="6468465"/>
                  <a:pt x="6840377" y="6472046"/>
                  <a:pt x="6838547" y="6474535"/>
                </a:cubicBezTo>
                <a:cubicBezTo>
                  <a:pt x="6836719" y="6477024"/>
                  <a:pt x="6833976" y="6478269"/>
                  <a:pt x="6830318" y="6478269"/>
                </a:cubicBezTo>
                <a:cubicBezTo>
                  <a:pt x="6822800" y="6478269"/>
                  <a:pt x="6819040" y="6473138"/>
                  <a:pt x="6819040" y="6462877"/>
                </a:cubicBezTo>
                <a:lnTo>
                  <a:pt x="6819040" y="6420662"/>
                </a:lnTo>
                <a:cubicBezTo>
                  <a:pt x="6819040" y="6415175"/>
                  <a:pt x="6819929" y="6411061"/>
                  <a:pt x="6821707" y="6408317"/>
                </a:cubicBezTo>
                <a:cubicBezTo>
                  <a:pt x="6823485" y="6405574"/>
                  <a:pt x="6826355" y="6404203"/>
                  <a:pt x="6830318" y="6404203"/>
                </a:cubicBezTo>
                <a:cubicBezTo>
                  <a:pt x="6833569" y="6404203"/>
                  <a:pt x="6836211" y="6405295"/>
                  <a:pt x="6838243" y="6407479"/>
                </a:cubicBezTo>
                <a:cubicBezTo>
                  <a:pt x="6840275" y="6409664"/>
                  <a:pt x="6841291" y="6412788"/>
                  <a:pt x="6841291" y="6416852"/>
                </a:cubicBezTo>
                <a:lnTo>
                  <a:pt x="6841291" y="6420052"/>
                </a:lnTo>
                <a:lnTo>
                  <a:pt x="6860036" y="6420052"/>
                </a:lnTo>
                <a:lnTo>
                  <a:pt x="6860036" y="6416852"/>
                </a:lnTo>
                <a:cubicBezTo>
                  <a:pt x="6860036" y="6407098"/>
                  <a:pt x="6857344" y="6399732"/>
                  <a:pt x="6851959" y="6394754"/>
                </a:cubicBezTo>
                <a:cubicBezTo>
                  <a:pt x="6846574" y="6389775"/>
                  <a:pt x="6839513" y="6387286"/>
                  <a:pt x="6830775" y="6387286"/>
                </a:cubicBezTo>
                <a:close/>
                <a:moveTo>
                  <a:pt x="6240225" y="6387286"/>
                </a:moveTo>
                <a:cubicBezTo>
                  <a:pt x="6231081" y="6387286"/>
                  <a:pt x="6223715" y="6389852"/>
                  <a:pt x="6218127" y="6394982"/>
                </a:cubicBezTo>
                <a:cubicBezTo>
                  <a:pt x="6212539" y="6400113"/>
                  <a:pt x="6209745" y="6407657"/>
                  <a:pt x="6209745" y="6417614"/>
                </a:cubicBezTo>
                <a:lnTo>
                  <a:pt x="6209745" y="6465010"/>
                </a:lnTo>
                <a:cubicBezTo>
                  <a:pt x="6209745" y="6474865"/>
                  <a:pt x="6212387" y="6482358"/>
                  <a:pt x="6217670" y="6487489"/>
                </a:cubicBezTo>
                <a:cubicBezTo>
                  <a:pt x="6222953" y="6492620"/>
                  <a:pt x="6230116" y="6495185"/>
                  <a:pt x="6239158" y="6495185"/>
                </a:cubicBezTo>
                <a:cubicBezTo>
                  <a:pt x="6248099" y="6495185"/>
                  <a:pt x="6255389" y="6492595"/>
                  <a:pt x="6261028" y="6487413"/>
                </a:cubicBezTo>
                <a:cubicBezTo>
                  <a:pt x="6266667" y="6482231"/>
                  <a:pt x="6269486" y="6474764"/>
                  <a:pt x="6269486" y="6465010"/>
                </a:cubicBezTo>
                <a:lnTo>
                  <a:pt x="6269486" y="6417614"/>
                </a:lnTo>
                <a:cubicBezTo>
                  <a:pt x="6269486" y="6407657"/>
                  <a:pt x="6266819" y="6400113"/>
                  <a:pt x="6261485" y="6394982"/>
                </a:cubicBezTo>
                <a:cubicBezTo>
                  <a:pt x="6256151" y="6389852"/>
                  <a:pt x="6249064" y="6387286"/>
                  <a:pt x="6240225" y="6387286"/>
                </a:cubicBezTo>
                <a:close/>
                <a:moveTo>
                  <a:pt x="6025189" y="6387286"/>
                </a:moveTo>
                <a:cubicBezTo>
                  <a:pt x="6017670" y="6387286"/>
                  <a:pt x="6011625" y="6389420"/>
                  <a:pt x="6007053" y="6393687"/>
                </a:cubicBezTo>
                <a:cubicBezTo>
                  <a:pt x="6002481" y="6397954"/>
                  <a:pt x="6000195" y="6403695"/>
                  <a:pt x="6000195" y="6410908"/>
                </a:cubicBezTo>
                <a:lnTo>
                  <a:pt x="6000195" y="6420205"/>
                </a:lnTo>
                <a:lnTo>
                  <a:pt x="6018331" y="6420205"/>
                </a:lnTo>
                <a:lnTo>
                  <a:pt x="6018331" y="6413194"/>
                </a:lnTo>
                <a:cubicBezTo>
                  <a:pt x="6018331" y="6407098"/>
                  <a:pt x="6020464" y="6404050"/>
                  <a:pt x="6024732" y="6404050"/>
                </a:cubicBezTo>
                <a:cubicBezTo>
                  <a:pt x="6029100" y="6404050"/>
                  <a:pt x="6031285" y="6406844"/>
                  <a:pt x="6031285" y="6412432"/>
                </a:cubicBezTo>
                <a:lnTo>
                  <a:pt x="6031285" y="6418376"/>
                </a:lnTo>
                <a:cubicBezTo>
                  <a:pt x="6031285" y="6421729"/>
                  <a:pt x="6030904" y="6424497"/>
                  <a:pt x="6030142" y="6426682"/>
                </a:cubicBezTo>
                <a:cubicBezTo>
                  <a:pt x="6029380" y="6428866"/>
                  <a:pt x="6028084" y="6431482"/>
                  <a:pt x="6026256" y="6434530"/>
                </a:cubicBezTo>
                <a:lnTo>
                  <a:pt x="5999586" y="6477659"/>
                </a:lnTo>
                <a:lnTo>
                  <a:pt x="5999586" y="6493966"/>
                </a:lnTo>
                <a:lnTo>
                  <a:pt x="6049725" y="6493966"/>
                </a:lnTo>
                <a:lnTo>
                  <a:pt x="6049725" y="6477050"/>
                </a:lnTo>
                <a:lnTo>
                  <a:pt x="6020464" y="6477050"/>
                </a:lnTo>
                <a:lnTo>
                  <a:pt x="6042105" y="6442455"/>
                </a:lnTo>
                <a:cubicBezTo>
                  <a:pt x="6044747" y="6438188"/>
                  <a:pt x="6046677" y="6434352"/>
                  <a:pt x="6047896" y="6430949"/>
                </a:cubicBezTo>
                <a:cubicBezTo>
                  <a:pt x="6049116" y="6427545"/>
                  <a:pt x="6049725" y="6423557"/>
                  <a:pt x="6049725" y="6418985"/>
                </a:cubicBezTo>
                <a:lnTo>
                  <a:pt x="6049725" y="6411518"/>
                </a:lnTo>
                <a:cubicBezTo>
                  <a:pt x="6049725" y="6404101"/>
                  <a:pt x="6047515" y="6398208"/>
                  <a:pt x="6043096" y="6393839"/>
                </a:cubicBezTo>
                <a:cubicBezTo>
                  <a:pt x="6038676" y="6389471"/>
                  <a:pt x="6032707" y="6387286"/>
                  <a:pt x="6025189" y="6387286"/>
                </a:cubicBezTo>
                <a:close/>
                <a:moveTo>
                  <a:pt x="5968039" y="6387286"/>
                </a:moveTo>
                <a:cubicBezTo>
                  <a:pt x="5960520" y="6387286"/>
                  <a:pt x="5954475" y="6389420"/>
                  <a:pt x="5949903" y="6393687"/>
                </a:cubicBezTo>
                <a:cubicBezTo>
                  <a:pt x="5945331" y="6397954"/>
                  <a:pt x="5943045" y="6403695"/>
                  <a:pt x="5943045" y="6410908"/>
                </a:cubicBezTo>
                <a:lnTo>
                  <a:pt x="5943045" y="6420205"/>
                </a:lnTo>
                <a:lnTo>
                  <a:pt x="5961181" y="6420205"/>
                </a:lnTo>
                <a:lnTo>
                  <a:pt x="5961181" y="6413194"/>
                </a:lnTo>
                <a:cubicBezTo>
                  <a:pt x="5961181" y="6407098"/>
                  <a:pt x="5963315" y="6404050"/>
                  <a:pt x="5967582" y="6404050"/>
                </a:cubicBezTo>
                <a:cubicBezTo>
                  <a:pt x="5971950" y="6404050"/>
                  <a:pt x="5974135" y="6406844"/>
                  <a:pt x="5974135" y="6412432"/>
                </a:cubicBezTo>
                <a:lnTo>
                  <a:pt x="5974135" y="6418376"/>
                </a:lnTo>
                <a:cubicBezTo>
                  <a:pt x="5974135" y="6421729"/>
                  <a:pt x="5973754" y="6424497"/>
                  <a:pt x="5972992" y="6426682"/>
                </a:cubicBezTo>
                <a:cubicBezTo>
                  <a:pt x="5972230" y="6428866"/>
                  <a:pt x="5970934" y="6431482"/>
                  <a:pt x="5969106" y="6434530"/>
                </a:cubicBezTo>
                <a:lnTo>
                  <a:pt x="5942436" y="6477659"/>
                </a:lnTo>
                <a:lnTo>
                  <a:pt x="5942436" y="6493966"/>
                </a:lnTo>
                <a:lnTo>
                  <a:pt x="5992575" y="6493966"/>
                </a:lnTo>
                <a:lnTo>
                  <a:pt x="5992575" y="6477050"/>
                </a:lnTo>
                <a:lnTo>
                  <a:pt x="5963315" y="6477050"/>
                </a:lnTo>
                <a:lnTo>
                  <a:pt x="5984955" y="6442455"/>
                </a:lnTo>
                <a:cubicBezTo>
                  <a:pt x="5987597" y="6438188"/>
                  <a:pt x="5989527" y="6434352"/>
                  <a:pt x="5990746" y="6430949"/>
                </a:cubicBezTo>
                <a:cubicBezTo>
                  <a:pt x="5991966" y="6427545"/>
                  <a:pt x="5992575" y="6423557"/>
                  <a:pt x="5992575" y="6418985"/>
                </a:cubicBezTo>
                <a:lnTo>
                  <a:pt x="5992575" y="6411518"/>
                </a:lnTo>
                <a:cubicBezTo>
                  <a:pt x="5992575" y="6404101"/>
                  <a:pt x="5990365" y="6398208"/>
                  <a:pt x="5985946" y="6393839"/>
                </a:cubicBezTo>
                <a:cubicBezTo>
                  <a:pt x="5981526" y="6389471"/>
                  <a:pt x="5975557" y="6387286"/>
                  <a:pt x="5968039" y="6387286"/>
                </a:cubicBezTo>
                <a:close/>
                <a:moveTo>
                  <a:pt x="5844214" y="6387286"/>
                </a:moveTo>
                <a:cubicBezTo>
                  <a:pt x="5836695" y="6387286"/>
                  <a:pt x="5830650" y="6389420"/>
                  <a:pt x="5826078" y="6393687"/>
                </a:cubicBezTo>
                <a:cubicBezTo>
                  <a:pt x="5821506" y="6397954"/>
                  <a:pt x="5819220" y="6403695"/>
                  <a:pt x="5819220" y="6410908"/>
                </a:cubicBezTo>
                <a:lnTo>
                  <a:pt x="5819220" y="6420205"/>
                </a:lnTo>
                <a:lnTo>
                  <a:pt x="5837356" y="6420205"/>
                </a:lnTo>
                <a:lnTo>
                  <a:pt x="5837356" y="6413194"/>
                </a:lnTo>
                <a:cubicBezTo>
                  <a:pt x="5837356" y="6407098"/>
                  <a:pt x="5839489" y="6404050"/>
                  <a:pt x="5843757" y="6404050"/>
                </a:cubicBezTo>
                <a:cubicBezTo>
                  <a:pt x="5848125" y="6404050"/>
                  <a:pt x="5850310" y="6406844"/>
                  <a:pt x="5850310" y="6412432"/>
                </a:cubicBezTo>
                <a:lnTo>
                  <a:pt x="5850310" y="6418376"/>
                </a:lnTo>
                <a:cubicBezTo>
                  <a:pt x="5850310" y="6421729"/>
                  <a:pt x="5849929" y="6424497"/>
                  <a:pt x="5849167" y="6426682"/>
                </a:cubicBezTo>
                <a:cubicBezTo>
                  <a:pt x="5848405" y="6428866"/>
                  <a:pt x="5847109" y="6431482"/>
                  <a:pt x="5845281" y="6434530"/>
                </a:cubicBezTo>
                <a:lnTo>
                  <a:pt x="5818611" y="6477659"/>
                </a:lnTo>
                <a:lnTo>
                  <a:pt x="5818611" y="6493966"/>
                </a:lnTo>
                <a:lnTo>
                  <a:pt x="5868750" y="6493966"/>
                </a:lnTo>
                <a:lnTo>
                  <a:pt x="5868750" y="6477050"/>
                </a:lnTo>
                <a:lnTo>
                  <a:pt x="5839489" y="6477050"/>
                </a:lnTo>
                <a:lnTo>
                  <a:pt x="5861130" y="6442455"/>
                </a:lnTo>
                <a:cubicBezTo>
                  <a:pt x="5863772" y="6438188"/>
                  <a:pt x="5865702" y="6434352"/>
                  <a:pt x="5866921" y="6430949"/>
                </a:cubicBezTo>
                <a:cubicBezTo>
                  <a:pt x="5868141" y="6427545"/>
                  <a:pt x="5868750" y="6423557"/>
                  <a:pt x="5868750" y="6418985"/>
                </a:cubicBezTo>
                <a:lnTo>
                  <a:pt x="5868750" y="6411518"/>
                </a:lnTo>
                <a:cubicBezTo>
                  <a:pt x="5868750" y="6404101"/>
                  <a:pt x="5866540" y="6398208"/>
                  <a:pt x="5862121" y="6393839"/>
                </a:cubicBezTo>
                <a:cubicBezTo>
                  <a:pt x="5857701" y="6389471"/>
                  <a:pt x="5851732" y="6387286"/>
                  <a:pt x="5844214" y="6387286"/>
                </a:cubicBezTo>
                <a:close/>
                <a:moveTo>
                  <a:pt x="7245913" y="6387134"/>
                </a:moveTo>
                <a:cubicBezTo>
                  <a:pt x="7237175" y="6387134"/>
                  <a:pt x="7230241" y="6389775"/>
                  <a:pt x="7225110" y="6395059"/>
                </a:cubicBezTo>
                <a:cubicBezTo>
                  <a:pt x="7219979" y="6400342"/>
                  <a:pt x="7217414" y="6407403"/>
                  <a:pt x="7217414" y="6416242"/>
                </a:cubicBezTo>
                <a:cubicBezTo>
                  <a:pt x="7217414" y="6423761"/>
                  <a:pt x="7218913" y="6429755"/>
                  <a:pt x="7221910" y="6434225"/>
                </a:cubicBezTo>
                <a:cubicBezTo>
                  <a:pt x="7224907" y="6438696"/>
                  <a:pt x="7229809" y="6442455"/>
                  <a:pt x="7236616" y="6445503"/>
                </a:cubicBezTo>
                <a:lnTo>
                  <a:pt x="7243779" y="6448703"/>
                </a:lnTo>
                <a:cubicBezTo>
                  <a:pt x="7248249" y="6450735"/>
                  <a:pt x="7251425" y="6452945"/>
                  <a:pt x="7253304" y="6455333"/>
                </a:cubicBezTo>
                <a:cubicBezTo>
                  <a:pt x="7255184" y="6457720"/>
                  <a:pt x="7256124" y="6460946"/>
                  <a:pt x="7256124" y="6465010"/>
                </a:cubicBezTo>
                <a:cubicBezTo>
                  <a:pt x="7256124" y="6469887"/>
                  <a:pt x="7255285" y="6473443"/>
                  <a:pt x="7253609" y="6475678"/>
                </a:cubicBezTo>
                <a:cubicBezTo>
                  <a:pt x="7251933" y="6477913"/>
                  <a:pt x="7249266" y="6479031"/>
                  <a:pt x="7245608" y="6479031"/>
                </a:cubicBezTo>
                <a:cubicBezTo>
                  <a:pt x="7241950" y="6479031"/>
                  <a:pt x="7239182" y="6477812"/>
                  <a:pt x="7237302" y="6475373"/>
                </a:cubicBezTo>
                <a:cubicBezTo>
                  <a:pt x="7235423" y="6472935"/>
                  <a:pt x="7234381" y="6469125"/>
                  <a:pt x="7234178" y="6463943"/>
                </a:cubicBezTo>
                <a:lnTo>
                  <a:pt x="7216500" y="6463943"/>
                </a:lnTo>
                <a:cubicBezTo>
                  <a:pt x="7216601" y="6474002"/>
                  <a:pt x="7219091" y="6481723"/>
                  <a:pt x="7223967" y="6487108"/>
                </a:cubicBezTo>
                <a:cubicBezTo>
                  <a:pt x="7228844" y="6492493"/>
                  <a:pt x="7235905" y="6495185"/>
                  <a:pt x="7245151" y="6495185"/>
                </a:cubicBezTo>
                <a:cubicBezTo>
                  <a:pt x="7254498" y="6495185"/>
                  <a:pt x="7261712" y="6492544"/>
                  <a:pt x="7266792" y="6487261"/>
                </a:cubicBezTo>
                <a:cubicBezTo>
                  <a:pt x="7271871" y="6481977"/>
                  <a:pt x="7274412" y="6474459"/>
                  <a:pt x="7274412" y="6464705"/>
                </a:cubicBezTo>
                <a:cubicBezTo>
                  <a:pt x="7274412" y="6456577"/>
                  <a:pt x="7272761" y="6450075"/>
                  <a:pt x="7269459" y="6445198"/>
                </a:cubicBezTo>
                <a:cubicBezTo>
                  <a:pt x="7266157" y="6440321"/>
                  <a:pt x="7260848" y="6436257"/>
                  <a:pt x="7253533" y="6433006"/>
                </a:cubicBezTo>
                <a:lnTo>
                  <a:pt x="7246675" y="6429958"/>
                </a:lnTo>
                <a:cubicBezTo>
                  <a:pt x="7242712" y="6428231"/>
                  <a:pt x="7239893" y="6426275"/>
                  <a:pt x="7238217" y="6424091"/>
                </a:cubicBezTo>
                <a:cubicBezTo>
                  <a:pt x="7236540" y="6421906"/>
                  <a:pt x="7235702" y="6418985"/>
                  <a:pt x="7235702" y="6415328"/>
                </a:cubicBezTo>
                <a:cubicBezTo>
                  <a:pt x="7235702" y="6407301"/>
                  <a:pt x="7239105" y="6403288"/>
                  <a:pt x="7245913" y="6403288"/>
                </a:cubicBezTo>
                <a:cubicBezTo>
                  <a:pt x="7249570" y="6403288"/>
                  <a:pt x="7252187" y="6404482"/>
                  <a:pt x="7253761" y="6406870"/>
                </a:cubicBezTo>
                <a:cubicBezTo>
                  <a:pt x="7255336" y="6409257"/>
                  <a:pt x="7256174" y="6412839"/>
                  <a:pt x="7256276" y="6417614"/>
                </a:cubicBezTo>
                <a:lnTo>
                  <a:pt x="7273497" y="6417614"/>
                </a:lnTo>
                <a:cubicBezTo>
                  <a:pt x="7273192" y="6407759"/>
                  <a:pt x="7270678" y="6400215"/>
                  <a:pt x="7265953" y="6394982"/>
                </a:cubicBezTo>
                <a:cubicBezTo>
                  <a:pt x="7261229" y="6389750"/>
                  <a:pt x="7254549" y="6387134"/>
                  <a:pt x="7245913" y="6387134"/>
                </a:cubicBezTo>
                <a:close/>
                <a:moveTo>
                  <a:pt x="7017313" y="6387134"/>
                </a:moveTo>
                <a:cubicBezTo>
                  <a:pt x="7008575" y="6387134"/>
                  <a:pt x="7001641" y="6389775"/>
                  <a:pt x="6996510" y="6395059"/>
                </a:cubicBezTo>
                <a:cubicBezTo>
                  <a:pt x="6991379" y="6400342"/>
                  <a:pt x="6988814" y="6407403"/>
                  <a:pt x="6988814" y="6416242"/>
                </a:cubicBezTo>
                <a:cubicBezTo>
                  <a:pt x="6988814" y="6423761"/>
                  <a:pt x="6990313" y="6429755"/>
                  <a:pt x="6993310" y="6434225"/>
                </a:cubicBezTo>
                <a:cubicBezTo>
                  <a:pt x="6996307" y="6438696"/>
                  <a:pt x="7001209" y="6442455"/>
                  <a:pt x="7008016" y="6445503"/>
                </a:cubicBezTo>
                <a:lnTo>
                  <a:pt x="7015179" y="6448703"/>
                </a:lnTo>
                <a:cubicBezTo>
                  <a:pt x="7019649" y="6450735"/>
                  <a:pt x="7022825" y="6452945"/>
                  <a:pt x="7024704" y="6455333"/>
                </a:cubicBezTo>
                <a:cubicBezTo>
                  <a:pt x="7026584" y="6457720"/>
                  <a:pt x="7027524" y="6460946"/>
                  <a:pt x="7027524" y="6465010"/>
                </a:cubicBezTo>
                <a:cubicBezTo>
                  <a:pt x="7027524" y="6469887"/>
                  <a:pt x="7026685" y="6473443"/>
                  <a:pt x="7025009" y="6475678"/>
                </a:cubicBezTo>
                <a:cubicBezTo>
                  <a:pt x="7023333" y="6477913"/>
                  <a:pt x="7020666" y="6479031"/>
                  <a:pt x="7017008" y="6479031"/>
                </a:cubicBezTo>
                <a:cubicBezTo>
                  <a:pt x="7013350" y="6479031"/>
                  <a:pt x="7010582" y="6477812"/>
                  <a:pt x="7008702" y="6475373"/>
                </a:cubicBezTo>
                <a:cubicBezTo>
                  <a:pt x="7006823" y="6472935"/>
                  <a:pt x="7005781" y="6469125"/>
                  <a:pt x="7005578" y="6463943"/>
                </a:cubicBezTo>
                <a:lnTo>
                  <a:pt x="6987900" y="6463943"/>
                </a:lnTo>
                <a:cubicBezTo>
                  <a:pt x="6988001" y="6474002"/>
                  <a:pt x="6990491" y="6481723"/>
                  <a:pt x="6995367" y="6487108"/>
                </a:cubicBezTo>
                <a:cubicBezTo>
                  <a:pt x="7000244" y="6492493"/>
                  <a:pt x="7007305" y="6495185"/>
                  <a:pt x="7016551" y="6495185"/>
                </a:cubicBezTo>
                <a:cubicBezTo>
                  <a:pt x="7025898" y="6495185"/>
                  <a:pt x="7033112" y="6492544"/>
                  <a:pt x="7038192" y="6487261"/>
                </a:cubicBezTo>
                <a:cubicBezTo>
                  <a:pt x="7043271" y="6481977"/>
                  <a:pt x="7045812" y="6474459"/>
                  <a:pt x="7045812" y="6464705"/>
                </a:cubicBezTo>
                <a:cubicBezTo>
                  <a:pt x="7045812" y="6456577"/>
                  <a:pt x="7044161" y="6450075"/>
                  <a:pt x="7040859" y="6445198"/>
                </a:cubicBezTo>
                <a:cubicBezTo>
                  <a:pt x="7037557" y="6440321"/>
                  <a:pt x="7032248" y="6436257"/>
                  <a:pt x="7024933" y="6433006"/>
                </a:cubicBezTo>
                <a:lnTo>
                  <a:pt x="7018075" y="6429958"/>
                </a:lnTo>
                <a:cubicBezTo>
                  <a:pt x="7014112" y="6428231"/>
                  <a:pt x="7011293" y="6426275"/>
                  <a:pt x="7009617" y="6424091"/>
                </a:cubicBezTo>
                <a:cubicBezTo>
                  <a:pt x="7007940" y="6421906"/>
                  <a:pt x="7007102" y="6418985"/>
                  <a:pt x="7007102" y="6415328"/>
                </a:cubicBezTo>
                <a:cubicBezTo>
                  <a:pt x="7007102" y="6407301"/>
                  <a:pt x="7010505" y="6403288"/>
                  <a:pt x="7017313" y="6403288"/>
                </a:cubicBezTo>
                <a:cubicBezTo>
                  <a:pt x="7020970" y="6403288"/>
                  <a:pt x="7023587" y="6404482"/>
                  <a:pt x="7025161" y="6406870"/>
                </a:cubicBezTo>
                <a:cubicBezTo>
                  <a:pt x="7026736" y="6409257"/>
                  <a:pt x="7027574" y="6412839"/>
                  <a:pt x="7027676" y="6417614"/>
                </a:cubicBezTo>
                <a:lnTo>
                  <a:pt x="7044897" y="6417614"/>
                </a:lnTo>
                <a:cubicBezTo>
                  <a:pt x="7044592" y="6407759"/>
                  <a:pt x="7042078" y="6400215"/>
                  <a:pt x="7037353" y="6394982"/>
                </a:cubicBezTo>
                <a:cubicBezTo>
                  <a:pt x="7032629" y="6389750"/>
                  <a:pt x="7025949" y="6387134"/>
                  <a:pt x="7017313" y="6387134"/>
                </a:cubicBezTo>
                <a:close/>
                <a:moveTo>
                  <a:pt x="5901669" y="6387134"/>
                </a:moveTo>
                <a:cubicBezTo>
                  <a:pt x="5893134" y="6387134"/>
                  <a:pt x="5886784" y="6389598"/>
                  <a:pt x="5882619" y="6394525"/>
                </a:cubicBezTo>
                <a:cubicBezTo>
                  <a:pt x="5878453" y="6399453"/>
                  <a:pt x="5876370" y="6406895"/>
                  <a:pt x="5876370" y="6416852"/>
                </a:cubicBezTo>
                <a:lnTo>
                  <a:pt x="5876370" y="6465620"/>
                </a:lnTo>
                <a:cubicBezTo>
                  <a:pt x="5876370" y="6475678"/>
                  <a:pt x="5878453" y="6483171"/>
                  <a:pt x="5882619" y="6488099"/>
                </a:cubicBezTo>
                <a:cubicBezTo>
                  <a:pt x="5886784" y="6493026"/>
                  <a:pt x="5893134" y="6495490"/>
                  <a:pt x="5901669" y="6495490"/>
                </a:cubicBezTo>
                <a:cubicBezTo>
                  <a:pt x="5910305" y="6495490"/>
                  <a:pt x="5916705" y="6493026"/>
                  <a:pt x="5920871" y="6488099"/>
                </a:cubicBezTo>
                <a:cubicBezTo>
                  <a:pt x="5925037" y="6483171"/>
                  <a:pt x="5927119" y="6475678"/>
                  <a:pt x="5927119" y="6465620"/>
                </a:cubicBezTo>
                <a:lnTo>
                  <a:pt x="5927119" y="6416852"/>
                </a:lnTo>
                <a:cubicBezTo>
                  <a:pt x="5927119" y="6406895"/>
                  <a:pt x="5925037" y="6399453"/>
                  <a:pt x="5920871" y="6394525"/>
                </a:cubicBezTo>
                <a:cubicBezTo>
                  <a:pt x="5916705" y="6389598"/>
                  <a:pt x="5910305" y="6387134"/>
                  <a:pt x="5901669" y="6387134"/>
                </a:cubicBezTo>
                <a:close/>
                <a:moveTo>
                  <a:pt x="0" y="0"/>
                </a:moveTo>
                <a:lnTo>
                  <a:pt x="8128003" y="0"/>
                </a:lnTo>
                <a:lnTo>
                  <a:pt x="8128003" y="6858000"/>
                </a:lnTo>
                <a:lnTo>
                  <a:pt x="0" y="6858000"/>
                </a:lnTo>
                <a:lnTo>
                  <a:pt x="0" y="6237288"/>
                </a:lnTo>
                <a:lnTo>
                  <a:pt x="3667794" y="6237288"/>
                </a:lnTo>
                <a:cubicBezTo>
                  <a:pt x="3734060" y="6237288"/>
                  <a:pt x="3787779" y="6183569"/>
                  <a:pt x="3787779" y="6117303"/>
                </a:cubicBezTo>
                <a:lnTo>
                  <a:pt x="3787779" y="1569373"/>
                </a:lnTo>
                <a:cubicBezTo>
                  <a:pt x="3787779" y="1503107"/>
                  <a:pt x="3734060" y="1449388"/>
                  <a:pt x="3667794" y="1449388"/>
                </a:cubicBezTo>
                <a:lnTo>
                  <a:pt x="0" y="1449388"/>
                </a:lnTo>
                <a:close/>
              </a:path>
            </a:pathLst>
          </a:custGeom>
        </p:spPr>
        <p:txBody>
          <a:bodyPr wrap="square" tIns="180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29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7E09C55-5DD5-412A-96A4-9D0C6E1D9E2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7908" y="2670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909" y="4167072"/>
            <a:ext cx="4045338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9047" y="5114191"/>
            <a:ext cx="4084200" cy="3660140"/>
          </a:xfrm>
          <a:prstGeom prst="rect">
            <a:avLst/>
          </a:prstGeom>
        </p:spPr>
        <p:txBody>
          <a:bodyPr numCol="2" spcCol="18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4846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71CD2B-EA35-40FF-B238-F97C273EC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933" y="7577044"/>
            <a:ext cx="3350536" cy="1328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57" b="0" spc="-28" baseline="0">
                <a:solidFill>
                  <a:schemeClr val="bg1"/>
                </a:solidFill>
                <a:latin typeface="+mn-lt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305677" indent="0" algn="ctr">
              <a:buNone/>
              <a:defRPr sz="914"/>
            </a:lvl6pPr>
            <a:lvl7pPr marL="1566813" indent="0" algn="ctr">
              <a:buNone/>
              <a:defRPr sz="914"/>
            </a:lvl7pPr>
            <a:lvl8pPr marL="1827948" indent="0" algn="ctr">
              <a:buNone/>
              <a:defRPr sz="914"/>
            </a:lvl8pPr>
            <a:lvl9pPr marL="2089084" indent="0" algn="ctr">
              <a:buNone/>
              <a:defRPr sz="914"/>
            </a:lvl9pPr>
          </a:lstStyle>
          <a:p>
            <a:pPr lvl="0"/>
            <a:r>
              <a:rPr lang="en-GB" dirty="0"/>
              <a:t>Subtitle goes here and can flow across multiple lines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307397" y="9296173"/>
            <a:ext cx="215532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8E5E5C-7C29-4572-942E-E1F5D8630BA9}"/>
              </a:ext>
            </a:extLst>
          </p:cNvPr>
          <p:cNvCxnSpPr>
            <a:cxnSpLocks/>
          </p:cNvCxnSpPr>
          <p:nvPr userDrawn="1"/>
        </p:nvCxnSpPr>
        <p:spPr>
          <a:xfrm>
            <a:off x="431070" y="3480859"/>
            <a:ext cx="6910262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933" y="4297326"/>
            <a:ext cx="4595454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5026" b="1" cap="all" spc="-28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362EEC-EAB7-4EC3-B55A-F964218AC12C}"/>
              </a:ext>
            </a:extLst>
          </p:cNvPr>
          <p:cNvSpPr>
            <a:spLocks/>
          </p:cNvSpPr>
          <p:nvPr userDrawn="1"/>
        </p:nvSpPr>
        <p:spPr>
          <a:xfrm>
            <a:off x="5307397" y="4297326"/>
            <a:ext cx="2155321" cy="3538439"/>
          </a:xfrm>
          <a:prstGeom prst="roundRect">
            <a:avLst>
              <a:gd name="adj" fmla="val 46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50777E-4889-4EBF-B7E4-13697C8B8DD3}"/>
              </a:ext>
            </a:extLst>
          </p:cNvPr>
          <p:cNvSpPr/>
          <p:nvPr userDrawn="1"/>
        </p:nvSpPr>
        <p:spPr>
          <a:xfrm>
            <a:off x="5307397" y="4297326"/>
            <a:ext cx="2155321" cy="3538439"/>
          </a:xfrm>
          <a:prstGeom prst="roundRect">
            <a:avLst>
              <a:gd name="adj" fmla="val 4646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C18DC4-79C8-4FCE-8739-0C205C4A38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46283" y="4893280"/>
            <a:ext cx="1333857" cy="1131518"/>
          </a:xfrm>
          <a:prstGeom prst="rect">
            <a:avLst/>
          </a:prstGeom>
        </p:spPr>
        <p:txBody>
          <a:bodyPr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E7D107C-C3E7-4E24-885C-3FAC284E0B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6283" y="6024798"/>
            <a:ext cx="1333857" cy="738381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029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DD/MM/YYYY</a:t>
            </a:r>
          </a:p>
        </p:txBody>
      </p:sp>
    </p:spTree>
    <p:extLst>
      <p:ext uri="{BB962C8B-B14F-4D97-AF65-F5344CB8AC3E}">
        <p14:creationId xmlns:p14="http://schemas.microsoft.com/office/powerpoint/2010/main" val="2883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42" presetClass="path" presetSubtype="0" accel="40000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 p14:bounceEnd="60000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 p14:bounceEnd="60000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 p14:bounceEnd="60000">
                                          <p:cBhvr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375E-6 7.40741E-7 L -0.00768 -0.01204 " pathEditMode="relative" rAng="0" ptsTypes="AA" p14:bounceEnd="60000">
                          <p:cBhvr>
                            <p:cTn dur="500" fill="hold"/>
                            <p:tgtEl>
                              <p:spTgt spid="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375E-6 7.40741E-7 L -0.00768 -0.01204 " pathEditMode="relative" rAng="0" ptsTypes="AA" p14:bounceEnd="60000">
                          <p:cBhvr>
                            <p:cTn dur="500" fill="hold"/>
                            <p:tgtEl>
                              <p:spTgt spid="2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42" presetClass="path" presetSubtype="0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7.40741E-7 L -0.00768 -0.01204 " pathEditMode="relative" rAng="0" ptsTypes="AA">
                          <p:cBhvr>
                            <p:cTn dur="500" fill="hold"/>
                            <p:tgtEl>
                              <p:spTgt spid="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7.40741E-7 L -0.00768 -0.01204 " pathEditMode="relative" rAng="0" ptsTypes="AA">
                          <p:cBhvr>
                            <p:cTn dur="500" fill="hold"/>
                            <p:tgtEl>
                              <p:spTgt spid="2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sldNum="0"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x Text / 1x Image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F7B1690-9A49-4B3D-812D-F6A4EF2558AC}"/>
              </a:ext>
            </a:extLst>
          </p:cNvPr>
          <p:cNvSpPr/>
          <p:nvPr userDrawn="1"/>
        </p:nvSpPr>
        <p:spPr>
          <a:xfrm>
            <a:off x="0" y="0"/>
            <a:ext cx="2590798" cy="1005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51CB00C-22B5-45EA-A526-773F5801B2F5}"/>
              </a:ext>
            </a:extLst>
          </p:cNvPr>
          <p:cNvSpPr/>
          <p:nvPr userDrawn="1"/>
        </p:nvSpPr>
        <p:spPr>
          <a:xfrm>
            <a:off x="309683" y="2125769"/>
            <a:ext cx="4695825" cy="7022254"/>
          </a:xfrm>
          <a:prstGeom prst="roundRect">
            <a:avLst>
              <a:gd name="adj" fmla="val 25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B7295AA-DFA5-4837-BA4B-D081DFE6773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590798" y="0"/>
            <a:ext cx="5181602" cy="10058400"/>
          </a:xfrm>
          <a:custGeom>
            <a:avLst/>
            <a:gdLst>
              <a:gd name="connsiteX0" fmla="*/ 7599024 w 8128003"/>
              <a:gd name="connsiteY0" fmla="*/ 6473849 h 6858000"/>
              <a:gd name="connsiteX1" fmla="*/ 7599024 w 8128003"/>
              <a:gd name="connsiteY1" fmla="*/ 6493966 h 6858000"/>
              <a:gd name="connsiteX2" fmla="*/ 7616855 w 8128003"/>
              <a:gd name="connsiteY2" fmla="*/ 6493966 h 6858000"/>
              <a:gd name="connsiteX3" fmla="*/ 7616855 w 8128003"/>
              <a:gd name="connsiteY3" fmla="*/ 6473849 h 6858000"/>
              <a:gd name="connsiteX4" fmla="*/ 6427449 w 8128003"/>
              <a:gd name="connsiteY4" fmla="*/ 6473849 h 6858000"/>
              <a:gd name="connsiteX5" fmla="*/ 6427449 w 8128003"/>
              <a:gd name="connsiteY5" fmla="*/ 6493966 h 6858000"/>
              <a:gd name="connsiteX6" fmla="*/ 6445279 w 8128003"/>
              <a:gd name="connsiteY6" fmla="*/ 6493966 h 6858000"/>
              <a:gd name="connsiteX7" fmla="*/ 6445279 w 8128003"/>
              <a:gd name="connsiteY7" fmla="*/ 6473849 h 6858000"/>
              <a:gd name="connsiteX8" fmla="*/ 6526737 w 8128003"/>
              <a:gd name="connsiteY8" fmla="*/ 6414109 h 6858000"/>
              <a:gd name="connsiteX9" fmla="*/ 6535577 w 8128003"/>
              <a:gd name="connsiteY9" fmla="*/ 6456781 h 6858000"/>
              <a:gd name="connsiteX10" fmla="*/ 6517898 w 8128003"/>
              <a:gd name="connsiteY10" fmla="*/ 6456781 h 6858000"/>
              <a:gd name="connsiteX11" fmla="*/ 5733876 w 8128003"/>
              <a:gd name="connsiteY11" fmla="*/ 6411975 h 6858000"/>
              <a:gd name="connsiteX12" fmla="*/ 5720236 w 8128003"/>
              <a:gd name="connsiteY12" fmla="*/ 6416852 h 6858000"/>
              <a:gd name="connsiteX13" fmla="*/ 5715588 w 8128003"/>
              <a:gd name="connsiteY13" fmla="*/ 6432701 h 6858000"/>
              <a:gd name="connsiteX14" fmla="*/ 5715588 w 8128003"/>
              <a:gd name="connsiteY14" fmla="*/ 6450380 h 6858000"/>
              <a:gd name="connsiteX15" fmla="*/ 5720236 w 8128003"/>
              <a:gd name="connsiteY15" fmla="*/ 6466306 h 6858000"/>
              <a:gd name="connsiteX16" fmla="*/ 5733876 w 8128003"/>
              <a:gd name="connsiteY16" fmla="*/ 6471259 h 6858000"/>
              <a:gd name="connsiteX17" fmla="*/ 5747135 w 8128003"/>
              <a:gd name="connsiteY17" fmla="*/ 6466458 h 6858000"/>
              <a:gd name="connsiteX18" fmla="*/ 5751707 w 8128003"/>
              <a:gd name="connsiteY18" fmla="*/ 6452056 h 6858000"/>
              <a:gd name="connsiteX19" fmla="*/ 5751707 w 8128003"/>
              <a:gd name="connsiteY19" fmla="*/ 6450227 h 6858000"/>
              <a:gd name="connsiteX20" fmla="*/ 5739515 w 8128003"/>
              <a:gd name="connsiteY20" fmla="*/ 6450227 h 6858000"/>
              <a:gd name="connsiteX21" fmla="*/ 5739515 w 8128003"/>
              <a:gd name="connsiteY21" fmla="*/ 6452056 h 6858000"/>
              <a:gd name="connsiteX22" fmla="*/ 5733876 w 8128003"/>
              <a:gd name="connsiteY22" fmla="*/ 6459981 h 6858000"/>
              <a:gd name="connsiteX23" fmla="*/ 5729609 w 8128003"/>
              <a:gd name="connsiteY23" fmla="*/ 6457771 h 6858000"/>
              <a:gd name="connsiteX24" fmla="*/ 5728237 w 8128003"/>
              <a:gd name="connsiteY24" fmla="*/ 6450532 h 6858000"/>
              <a:gd name="connsiteX25" fmla="*/ 5728237 w 8128003"/>
              <a:gd name="connsiteY25" fmla="*/ 6432549 h 6858000"/>
              <a:gd name="connsiteX26" fmla="*/ 5733876 w 8128003"/>
              <a:gd name="connsiteY26" fmla="*/ 6423100 h 6858000"/>
              <a:gd name="connsiteX27" fmla="*/ 5737991 w 8128003"/>
              <a:gd name="connsiteY27" fmla="*/ 6425081 h 6858000"/>
              <a:gd name="connsiteX28" fmla="*/ 5739515 w 8128003"/>
              <a:gd name="connsiteY28" fmla="*/ 6430873 h 6858000"/>
              <a:gd name="connsiteX29" fmla="*/ 5739515 w 8128003"/>
              <a:gd name="connsiteY29" fmla="*/ 6432701 h 6858000"/>
              <a:gd name="connsiteX30" fmla="*/ 5751707 w 8128003"/>
              <a:gd name="connsiteY30" fmla="*/ 6432701 h 6858000"/>
              <a:gd name="connsiteX31" fmla="*/ 5751707 w 8128003"/>
              <a:gd name="connsiteY31" fmla="*/ 6430568 h 6858000"/>
              <a:gd name="connsiteX32" fmla="*/ 5733876 w 8128003"/>
              <a:gd name="connsiteY32" fmla="*/ 6411975 h 6858000"/>
              <a:gd name="connsiteX33" fmla="*/ 7552923 w 8128003"/>
              <a:gd name="connsiteY33" fmla="*/ 6405727 h 6858000"/>
              <a:gd name="connsiteX34" fmla="*/ 7562981 w 8128003"/>
              <a:gd name="connsiteY34" fmla="*/ 6405727 h 6858000"/>
              <a:gd name="connsiteX35" fmla="*/ 7571211 w 8128003"/>
              <a:gd name="connsiteY35" fmla="*/ 6409918 h 6858000"/>
              <a:gd name="connsiteX36" fmla="*/ 7573954 w 8128003"/>
              <a:gd name="connsiteY36" fmla="*/ 6422186 h 6858000"/>
              <a:gd name="connsiteX37" fmla="*/ 7573954 w 8128003"/>
              <a:gd name="connsiteY37" fmla="*/ 6461657 h 6858000"/>
              <a:gd name="connsiteX38" fmla="*/ 7571134 w 8128003"/>
              <a:gd name="connsiteY38" fmla="*/ 6473087 h 6858000"/>
              <a:gd name="connsiteX39" fmla="*/ 7562981 w 8128003"/>
              <a:gd name="connsiteY39" fmla="*/ 6477202 h 6858000"/>
              <a:gd name="connsiteX40" fmla="*/ 7552923 w 8128003"/>
              <a:gd name="connsiteY40" fmla="*/ 6477202 h 6858000"/>
              <a:gd name="connsiteX41" fmla="*/ 7362575 w 8128003"/>
              <a:gd name="connsiteY41" fmla="*/ 6405574 h 6858000"/>
              <a:gd name="connsiteX42" fmla="*/ 7372329 w 8128003"/>
              <a:gd name="connsiteY42" fmla="*/ 6405574 h 6858000"/>
              <a:gd name="connsiteX43" fmla="*/ 7380177 w 8128003"/>
              <a:gd name="connsiteY43" fmla="*/ 6409232 h 6858000"/>
              <a:gd name="connsiteX44" fmla="*/ 7382235 w 8128003"/>
              <a:gd name="connsiteY44" fmla="*/ 6420205 h 6858000"/>
              <a:gd name="connsiteX45" fmla="*/ 7380101 w 8128003"/>
              <a:gd name="connsiteY45" fmla="*/ 6431254 h 6858000"/>
              <a:gd name="connsiteX46" fmla="*/ 7372329 w 8128003"/>
              <a:gd name="connsiteY46" fmla="*/ 6434987 h 6858000"/>
              <a:gd name="connsiteX47" fmla="*/ 7362575 w 8128003"/>
              <a:gd name="connsiteY47" fmla="*/ 6434987 h 6858000"/>
              <a:gd name="connsiteX48" fmla="*/ 7114925 w 8128003"/>
              <a:gd name="connsiteY48" fmla="*/ 6405574 h 6858000"/>
              <a:gd name="connsiteX49" fmla="*/ 7124679 w 8128003"/>
              <a:gd name="connsiteY49" fmla="*/ 6405574 h 6858000"/>
              <a:gd name="connsiteX50" fmla="*/ 7132527 w 8128003"/>
              <a:gd name="connsiteY50" fmla="*/ 6409232 h 6858000"/>
              <a:gd name="connsiteX51" fmla="*/ 7134585 w 8128003"/>
              <a:gd name="connsiteY51" fmla="*/ 6420205 h 6858000"/>
              <a:gd name="connsiteX52" fmla="*/ 7132451 w 8128003"/>
              <a:gd name="connsiteY52" fmla="*/ 6431254 h 6858000"/>
              <a:gd name="connsiteX53" fmla="*/ 7124679 w 8128003"/>
              <a:gd name="connsiteY53" fmla="*/ 6434987 h 6858000"/>
              <a:gd name="connsiteX54" fmla="*/ 7114925 w 8128003"/>
              <a:gd name="connsiteY54" fmla="*/ 6434987 h 6858000"/>
              <a:gd name="connsiteX55" fmla="*/ 6724400 w 8128003"/>
              <a:gd name="connsiteY55" fmla="*/ 6405574 h 6858000"/>
              <a:gd name="connsiteX56" fmla="*/ 6734154 w 8128003"/>
              <a:gd name="connsiteY56" fmla="*/ 6405574 h 6858000"/>
              <a:gd name="connsiteX57" fmla="*/ 6742002 w 8128003"/>
              <a:gd name="connsiteY57" fmla="*/ 6409232 h 6858000"/>
              <a:gd name="connsiteX58" fmla="*/ 6744060 w 8128003"/>
              <a:gd name="connsiteY58" fmla="*/ 6420205 h 6858000"/>
              <a:gd name="connsiteX59" fmla="*/ 6741926 w 8128003"/>
              <a:gd name="connsiteY59" fmla="*/ 6431254 h 6858000"/>
              <a:gd name="connsiteX60" fmla="*/ 6734154 w 8128003"/>
              <a:gd name="connsiteY60" fmla="*/ 6434987 h 6858000"/>
              <a:gd name="connsiteX61" fmla="*/ 6724400 w 8128003"/>
              <a:gd name="connsiteY61" fmla="*/ 6434987 h 6858000"/>
              <a:gd name="connsiteX62" fmla="*/ 6239768 w 8128003"/>
              <a:gd name="connsiteY62" fmla="*/ 6404203 h 6858000"/>
              <a:gd name="connsiteX63" fmla="*/ 6247998 w 8128003"/>
              <a:gd name="connsiteY63" fmla="*/ 6408394 h 6858000"/>
              <a:gd name="connsiteX64" fmla="*/ 6250741 w 8128003"/>
              <a:gd name="connsiteY64" fmla="*/ 6420662 h 6858000"/>
              <a:gd name="connsiteX65" fmla="*/ 6250741 w 8128003"/>
              <a:gd name="connsiteY65" fmla="*/ 6462877 h 6858000"/>
              <a:gd name="connsiteX66" fmla="*/ 6247921 w 8128003"/>
              <a:gd name="connsiteY66" fmla="*/ 6474230 h 6858000"/>
              <a:gd name="connsiteX67" fmla="*/ 6239768 w 8128003"/>
              <a:gd name="connsiteY67" fmla="*/ 6478269 h 6858000"/>
              <a:gd name="connsiteX68" fmla="*/ 6228490 w 8128003"/>
              <a:gd name="connsiteY68" fmla="*/ 6462877 h 6858000"/>
              <a:gd name="connsiteX69" fmla="*/ 6228490 w 8128003"/>
              <a:gd name="connsiteY69" fmla="*/ 6420662 h 6858000"/>
              <a:gd name="connsiteX70" fmla="*/ 6231157 w 8128003"/>
              <a:gd name="connsiteY70" fmla="*/ 6408317 h 6858000"/>
              <a:gd name="connsiteX71" fmla="*/ 6239768 w 8128003"/>
              <a:gd name="connsiteY71" fmla="*/ 6404203 h 6858000"/>
              <a:gd name="connsiteX72" fmla="*/ 5901669 w 8128003"/>
              <a:gd name="connsiteY72" fmla="*/ 6404050 h 6858000"/>
              <a:gd name="connsiteX73" fmla="*/ 5907003 w 8128003"/>
              <a:gd name="connsiteY73" fmla="*/ 6406946 h 6858000"/>
              <a:gd name="connsiteX74" fmla="*/ 5908527 w 8128003"/>
              <a:gd name="connsiteY74" fmla="*/ 6417004 h 6858000"/>
              <a:gd name="connsiteX75" fmla="*/ 5908527 w 8128003"/>
              <a:gd name="connsiteY75" fmla="*/ 6465467 h 6858000"/>
              <a:gd name="connsiteX76" fmla="*/ 5907003 w 8128003"/>
              <a:gd name="connsiteY76" fmla="*/ 6475678 h 6858000"/>
              <a:gd name="connsiteX77" fmla="*/ 5901669 w 8128003"/>
              <a:gd name="connsiteY77" fmla="*/ 6478574 h 6858000"/>
              <a:gd name="connsiteX78" fmla="*/ 5896563 w 8128003"/>
              <a:gd name="connsiteY78" fmla="*/ 6475678 h 6858000"/>
              <a:gd name="connsiteX79" fmla="*/ 5895115 w 8128003"/>
              <a:gd name="connsiteY79" fmla="*/ 6465467 h 6858000"/>
              <a:gd name="connsiteX80" fmla="*/ 5895115 w 8128003"/>
              <a:gd name="connsiteY80" fmla="*/ 6417004 h 6858000"/>
              <a:gd name="connsiteX81" fmla="*/ 5896487 w 8128003"/>
              <a:gd name="connsiteY81" fmla="*/ 6406870 h 6858000"/>
              <a:gd name="connsiteX82" fmla="*/ 5901669 w 8128003"/>
              <a:gd name="connsiteY82" fmla="*/ 6404050 h 6858000"/>
              <a:gd name="connsiteX83" fmla="*/ 5733724 w 8128003"/>
              <a:gd name="connsiteY83" fmla="*/ 6398869 h 6858000"/>
              <a:gd name="connsiteX84" fmla="*/ 5760699 w 8128003"/>
              <a:gd name="connsiteY84" fmla="*/ 6409994 h 6858000"/>
              <a:gd name="connsiteX85" fmla="*/ 5769843 w 8128003"/>
              <a:gd name="connsiteY85" fmla="*/ 6441693 h 6858000"/>
              <a:gd name="connsiteX86" fmla="*/ 5760775 w 8128003"/>
              <a:gd name="connsiteY86" fmla="*/ 6473316 h 6858000"/>
              <a:gd name="connsiteX87" fmla="*/ 5733724 w 8128003"/>
              <a:gd name="connsiteY87" fmla="*/ 6484517 h 6858000"/>
              <a:gd name="connsiteX88" fmla="*/ 5706597 w 8128003"/>
              <a:gd name="connsiteY88" fmla="*/ 6473392 h 6858000"/>
              <a:gd name="connsiteX89" fmla="*/ 5697453 w 8128003"/>
              <a:gd name="connsiteY89" fmla="*/ 6441693 h 6858000"/>
              <a:gd name="connsiteX90" fmla="*/ 5706597 w 8128003"/>
              <a:gd name="connsiteY90" fmla="*/ 6410070 h 6858000"/>
              <a:gd name="connsiteX91" fmla="*/ 5733724 w 8128003"/>
              <a:gd name="connsiteY91" fmla="*/ 6398869 h 6858000"/>
              <a:gd name="connsiteX92" fmla="*/ 7534330 w 8128003"/>
              <a:gd name="connsiteY92" fmla="*/ 6388810 h 6858000"/>
              <a:gd name="connsiteX93" fmla="*/ 7534330 w 8128003"/>
              <a:gd name="connsiteY93" fmla="*/ 6493966 h 6858000"/>
              <a:gd name="connsiteX94" fmla="*/ 7562524 w 8128003"/>
              <a:gd name="connsiteY94" fmla="*/ 6493966 h 6858000"/>
              <a:gd name="connsiteX95" fmla="*/ 7584317 w 8128003"/>
              <a:gd name="connsiteY95" fmla="*/ 6486270 h 6858000"/>
              <a:gd name="connsiteX96" fmla="*/ 7592699 w 8128003"/>
              <a:gd name="connsiteY96" fmla="*/ 6463791 h 6858000"/>
              <a:gd name="connsiteX97" fmla="*/ 7592699 w 8128003"/>
              <a:gd name="connsiteY97" fmla="*/ 6418985 h 6858000"/>
              <a:gd name="connsiteX98" fmla="*/ 7584698 w 8128003"/>
              <a:gd name="connsiteY98" fmla="*/ 6396430 h 6858000"/>
              <a:gd name="connsiteX99" fmla="*/ 7563438 w 8128003"/>
              <a:gd name="connsiteY99" fmla="*/ 6388810 h 6858000"/>
              <a:gd name="connsiteX100" fmla="*/ 7477180 w 8128003"/>
              <a:gd name="connsiteY100" fmla="*/ 6388810 h 6858000"/>
              <a:gd name="connsiteX101" fmla="*/ 7477180 w 8128003"/>
              <a:gd name="connsiteY101" fmla="*/ 6493966 h 6858000"/>
              <a:gd name="connsiteX102" fmla="*/ 7524119 w 8128003"/>
              <a:gd name="connsiteY102" fmla="*/ 6493966 h 6858000"/>
              <a:gd name="connsiteX103" fmla="*/ 7524119 w 8128003"/>
              <a:gd name="connsiteY103" fmla="*/ 6477202 h 6858000"/>
              <a:gd name="connsiteX104" fmla="*/ 7495773 w 8128003"/>
              <a:gd name="connsiteY104" fmla="*/ 6477202 h 6858000"/>
              <a:gd name="connsiteX105" fmla="*/ 7495773 w 8128003"/>
              <a:gd name="connsiteY105" fmla="*/ 6448856 h 6858000"/>
              <a:gd name="connsiteX106" fmla="*/ 7520157 w 8128003"/>
              <a:gd name="connsiteY106" fmla="*/ 6448856 h 6858000"/>
              <a:gd name="connsiteX107" fmla="*/ 7520157 w 8128003"/>
              <a:gd name="connsiteY107" fmla="*/ 6432092 h 6858000"/>
              <a:gd name="connsiteX108" fmla="*/ 7495773 w 8128003"/>
              <a:gd name="connsiteY108" fmla="*/ 6432092 h 6858000"/>
              <a:gd name="connsiteX109" fmla="*/ 7495773 w 8128003"/>
              <a:gd name="connsiteY109" fmla="*/ 6405727 h 6858000"/>
              <a:gd name="connsiteX110" fmla="*/ 7524119 w 8128003"/>
              <a:gd name="connsiteY110" fmla="*/ 6405727 h 6858000"/>
              <a:gd name="connsiteX111" fmla="*/ 7524119 w 8128003"/>
              <a:gd name="connsiteY111" fmla="*/ 6388810 h 6858000"/>
              <a:gd name="connsiteX112" fmla="*/ 7405018 w 8128003"/>
              <a:gd name="connsiteY112" fmla="*/ 6388810 h 6858000"/>
              <a:gd name="connsiteX113" fmla="*/ 7428641 w 8128003"/>
              <a:gd name="connsiteY113" fmla="*/ 6493966 h 6858000"/>
              <a:gd name="connsiteX114" fmla="*/ 7447995 w 8128003"/>
              <a:gd name="connsiteY114" fmla="*/ 6493966 h 6858000"/>
              <a:gd name="connsiteX115" fmla="*/ 7471617 w 8128003"/>
              <a:gd name="connsiteY115" fmla="*/ 6388810 h 6858000"/>
              <a:gd name="connsiteX116" fmla="*/ 7451043 w 8128003"/>
              <a:gd name="connsiteY116" fmla="*/ 6388810 h 6858000"/>
              <a:gd name="connsiteX117" fmla="*/ 7438241 w 8128003"/>
              <a:gd name="connsiteY117" fmla="*/ 6467449 h 6858000"/>
              <a:gd name="connsiteX118" fmla="*/ 7425592 w 8128003"/>
              <a:gd name="connsiteY118" fmla="*/ 6388810 h 6858000"/>
              <a:gd name="connsiteX119" fmla="*/ 7343830 w 8128003"/>
              <a:gd name="connsiteY119" fmla="*/ 6388810 h 6858000"/>
              <a:gd name="connsiteX120" fmla="*/ 7343830 w 8128003"/>
              <a:gd name="connsiteY120" fmla="*/ 6493966 h 6858000"/>
              <a:gd name="connsiteX121" fmla="*/ 7362575 w 8128003"/>
              <a:gd name="connsiteY121" fmla="*/ 6493966 h 6858000"/>
              <a:gd name="connsiteX122" fmla="*/ 7362575 w 8128003"/>
              <a:gd name="connsiteY122" fmla="*/ 6451751 h 6858000"/>
              <a:gd name="connsiteX123" fmla="*/ 7371567 w 8128003"/>
              <a:gd name="connsiteY123" fmla="*/ 6451751 h 6858000"/>
              <a:gd name="connsiteX124" fmla="*/ 7384825 w 8128003"/>
              <a:gd name="connsiteY124" fmla="*/ 6493966 h 6858000"/>
              <a:gd name="connsiteX125" fmla="*/ 7404333 w 8128003"/>
              <a:gd name="connsiteY125" fmla="*/ 6493966 h 6858000"/>
              <a:gd name="connsiteX126" fmla="*/ 7388635 w 8128003"/>
              <a:gd name="connsiteY126" fmla="*/ 6448246 h 6858000"/>
              <a:gd name="connsiteX127" fmla="*/ 7398084 w 8128003"/>
              <a:gd name="connsiteY127" fmla="*/ 6437731 h 6858000"/>
              <a:gd name="connsiteX128" fmla="*/ 7400980 w 8128003"/>
              <a:gd name="connsiteY128" fmla="*/ 6420205 h 6858000"/>
              <a:gd name="connsiteX129" fmla="*/ 7394503 w 8128003"/>
              <a:gd name="connsiteY129" fmla="*/ 6396278 h 6858000"/>
              <a:gd name="connsiteX130" fmla="*/ 7372481 w 8128003"/>
              <a:gd name="connsiteY130" fmla="*/ 6388810 h 6858000"/>
              <a:gd name="connsiteX131" fmla="*/ 7286680 w 8128003"/>
              <a:gd name="connsiteY131" fmla="*/ 6388810 h 6858000"/>
              <a:gd name="connsiteX132" fmla="*/ 7286680 w 8128003"/>
              <a:gd name="connsiteY132" fmla="*/ 6493966 h 6858000"/>
              <a:gd name="connsiteX133" fmla="*/ 7333619 w 8128003"/>
              <a:gd name="connsiteY133" fmla="*/ 6493966 h 6858000"/>
              <a:gd name="connsiteX134" fmla="*/ 7333619 w 8128003"/>
              <a:gd name="connsiteY134" fmla="*/ 6477202 h 6858000"/>
              <a:gd name="connsiteX135" fmla="*/ 7305273 w 8128003"/>
              <a:gd name="connsiteY135" fmla="*/ 6477202 h 6858000"/>
              <a:gd name="connsiteX136" fmla="*/ 7305273 w 8128003"/>
              <a:gd name="connsiteY136" fmla="*/ 6448856 h 6858000"/>
              <a:gd name="connsiteX137" fmla="*/ 7329657 w 8128003"/>
              <a:gd name="connsiteY137" fmla="*/ 6448856 h 6858000"/>
              <a:gd name="connsiteX138" fmla="*/ 7329657 w 8128003"/>
              <a:gd name="connsiteY138" fmla="*/ 6432092 h 6858000"/>
              <a:gd name="connsiteX139" fmla="*/ 7305273 w 8128003"/>
              <a:gd name="connsiteY139" fmla="*/ 6432092 h 6858000"/>
              <a:gd name="connsiteX140" fmla="*/ 7305273 w 8128003"/>
              <a:gd name="connsiteY140" fmla="*/ 6405727 h 6858000"/>
              <a:gd name="connsiteX141" fmla="*/ 7333619 w 8128003"/>
              <a:gd name="connsiteY141" fmla="*/ 6405727 h 6858000"/>
              <a:gd name="connsiteX142" fmla="*/ 7333619 w 8128003"/>
              <a:gd name="connsiteY142" fmla="*/ 6388810 h 6858000"/>
              <a:gd name="connsiteX143" fmla="*/ 7162855 w 8128003"/>
              <a:gd name="connsiteY143" fmla="*/ 6388810 h 6858000"/>
              <a:gd name="connsiteX144" fmla="*/ 7162855 w 8128003"/>
              <a:gd name="connsiteY144" fmla="*/ 6493966 h 6858000"/>
              <a:gd name="connsiteX145" fmla="*/ 7209794 w 8128003"/>
              <a:gd name="connsiteY145" fmla="*/ 6493966 h 6858000"/>
              <a:gd name="connsiteX146" fmla="*/ 7209794 w 8128003"/>
              <a:gd name="connsiteY146" fmla="*/ 6477202 h 6858000"/>
              <a:gd name="connsiteX147" fmla="*/ 7181447 w 8128003"/>
              <a:gd name="connsiteY147" fmla="*/ 6477202 h 6858000"/>
              <a:gd name="connsiteX148" fmla="*/ 7181447 w 8128003"/>
              <a:gd name="connsiteY148" fmla="*/ 6448856 h 6858000"/>
              <a:gd name="connsiteX149" fmla="*/ 7205832 w 8128003"/>
              <a:gd name="connsiteY149" fmla="*/ 6448856 h 6858000"/>
              <a:gd name="connsiteX150" fmla="*/ 7205832 w 8128003"/>
              <a:gd name="connsiteY150" fmla="*/ 6432092 h 6858000"/>
              <a:gd name="connsiteX151" fmla="*/ 7181447 w 8128003"/>
              <a:gd name="connsiteY151" fmla="*/ 6432092 h 6858000"/>
              <a:gd name="connsiteX152" fmla="*/ 7181447 w 8128003"/>
              <a:gd name="connsiteY152" fmla="*/ 6405727 h 6858000"/>
              <a:gd name="connsiteX153" fmla="*/ 7209794 w 8128003"/>
              <a:gd name="connsiteY153" fmla="*/ 6405727 h 6858000"/>
              <a:gd name="connsiteX154" fmla="*/ 7209794 w 8128003"/>
              <a:gd name="connsiteY154" fmla="*/ 6388810 h 6858000"/>
              <a:gd name="connsiteX155" fmla="*/ 7096180 w 8128003"/>
              <a:gd name="connsiteY155" fmla="*/ 6388810 h 6858000"/>
              <a:gd name="connsiteX156" fmla="*/ 7096180 w 8128003"/>
              <a:gd name="connsiteY156" fmla="*/ 6493966 h 6858000"/>
              <a:gd name="connsiteX157" fmla="*/ 7114925 w 8128003"/>
              <a:gd name="connsiteY157" fmla="*/ 6493966 h 6858000"/>
              <a:gd name="connsiteX158" fmla="*/ 7114925 w 8128003"/>
              <a:gd name="connsiteY158" fmla="*/ 6451751 h 6858000"/>
              <a:gd name="connsiteX159" fmla="*/ 7123917 w 8128003"/>
              <a:gd name="connsiteY159" fmla="*/ 6451751 h 6858000"/>
              <a:gd name="connsiteX160" fmla="*/ 7137175 w 8128003"/>
              <a:gd name="connsiteY160" fmla="*/ 6493966 h 6858000"/>
              <a:gd name="connsiteX161" fmla="*/ 7156683 w 8128003"/>
              <a:gd name="connsiteY161" fmla="*/ 6493966 h 6858000"/>
              <a:gd name="connsiteX162" fmla="*/ 7140985 w 8128003"/>
              <a:gd name="connsiteY162" fmla="*/ 6448246 h 6858000"/>
              <a:gd name="connsiteX163" fmla="*/ 7150434 w 8128003"/>
              <a:gd name="connsiteY163" fmla="*/ 6437731 h 6858000"/>
              <a:gd name="connsiteX164" fmla="*/ 7153330 w 8128003"/>
              <a:gd name="connsiteY164" fmla="*/ 6420205 h 6858000"/>
              <a:gd name="connsiteX165" fmla="*/ 7146853 w 8128003"/>
              <a:gd name="connsiteY165" fmla="*/ 6396278 h 6858000"/>
              <a:gd name="connsiteX166" fmla="*/ 7124831 w 8128003"/>
              <a:gd name="connsiteY166" fmla="*/ 6388810 h 6858000"/>
              <a:gd name="connsiteX167" fmla="*/ 6928463 w 8128003"/>
              <a:gd name="connsiteY167" fmla="*/ 6388810 h 6858000"/>
              <a:gd name="connsiteX168" fmla="*/ 6928463 w 8128003"/>
              <a:gd name="connsiteY168" fmla="*/ 6405727 h 6858000"/>
              <a:gd name="connsiteX169" fmla="*/ 6946751 w 8128003"/>
              <a:gd name="connsiteY169" fmla="*/ 6405727 h 6858000"/>
              <a:gd name="connsiteX170" fmla="*/ 6946751 w 8128003"/>
              <a:gd name="connsiteY170" fmla="*/ 6493966 h 6858000"/>
              <a:gd name="connsiteX171" fmla="*/ 6965345 w 8128003"/>
              <a:gd name="connsiteY171" fmla="*/ 6493966 h 6858000"/>
              <a:gd name="connsiteX172" fmla="*/ 6965345 w 8128003"/>
              <a:gd name="connsiteY172" fmla="*/ 6405727 h 6858000"/>
              <a:gd name="connsiteX173" fmla="*/ 6983480 w 8128003"/>
              <a:gd name="connsiteY173" fmla="*/ 6405727 h 6858000"/>
              <a:gd name="connsiteX174" fmla="*/ 6983480 w 8128003"/>
              <a:gd name="connsiteY174" fmla="*/ 6388810 h 6858000"/>
              <a:gd name="connsiteX175" fmla="*/ 6867580 w 8128003"/>
              <a:gd name="connsiteY175" fmla="*/ 6388810 h 6858000"/>
              <a:gd name="connsiteX176" fmla="*/ 6867580 w 8128003"/>
              <a:gd name="connsiteY176" fmla="*/ 6493966 h 6858000"/>
              <a:gd name="connsiteX177" fmla="*/ 6886325 w 8128003"/>
              <a:gd name="connsiteY177" fmla="*/ 6493966 h 6858000"/>
              <a:gd name="connsiteX178" fmla="*/ 6886325 w 8128003"/>
              <a:gd name="connsiteY178" fmla="*/ 6448856 h 6858000"/>
              <a:gd name="connsiteX179" fmla="*/ 6906137 w 8128003"/>
              <a:gd name="connsiteY179" fmla="*/ 6448856 h 6858000"/>
              <a:gd name="connsiteX180" fmla="*/ 6906137 w 8128003"/>
              <a:gd name="connsiteY180" fmla="*/ 6493966 h 6858000"/>
              <a:gd name="connsiteX181" fmla="*/ 6924882 w 8128003"/>
              <a:gd name="connsiteY181" fmla="*/ 6493966 h 6858000"/>
              <a:gd name="connsiteX182" fmla="*/ 6924882 w 8128003"/>
              <a:gd name="connsiteY182" fmla="*/ 6388810 h 6858000"/>
              <a:gd name="connsiteX183" fmla="*/ 6906137 w 8128003"/>
              <a:gd name="connsiteY183" fmla="*/ 6388810 h 6858000"/>
              <a:gd name="connsiteX184" fmla="*/ 6906137 w 8128003"/>
              <a:gd name="connsiteY184" fmla="*/ 6432092 h 6858000"/>
              <a:gd name="connsiteX185" fmla="*/ 6886325 w 8128003"/>
              <a:gd name="connsiteY185" fmla="*/ 6432092 h 6858000"/>
              <a:gd name="connsiteX186" fmla="*/ 6886325 w 8128003"/>
              <a:gd name="connsiteY186" fmla="*/ 6388810 h 6858000"/>
              <a:gd name="connsiteX187" fmla="*/ 6772939 w 8128003"/>
              <a:gd name="connsiteY187" fmla="*/ 6388810 h 6858000"/>
              <a:gd name="connsiteX188" fmla="*/ 6772939 w 8128003"/>
              <a:gd name="connsiteY188" fmla="*/ 6493966 h 6858000"/>
              <a:gd name="connsiteX189" fmla="*/ 6791532 w 8128003"/>
              <a:gd name="connsiteY189" fmla="*/ 6493966 h 6858000"/>
              <a:gd name="connsiteX190" fmla="*/ 6791532 w 8128003"/>
              <a:gd name="connsiteY190" fmla="*/ 6388810 h 6858000"/>
              <a:gd name="connsiteX191" fmla="*/ 6705655 w 8128003"/>
              <a:gd name="connsiteY191" fmla="*/ 6388810 h 6858000"/>
              <a:gd name="connsiteX192" fmla="*/ 6705655 w 8128003"/>
              <a:gd name="connsiteY192" fmla="*/ 6493966 h 6858000"/>
              <a:gd name="connsiteX193" fmla="*/ 6724400 w 8128003"/>
              <a:gd name="connsiteY193" fmla="*/ 6493966 h 6858000"/>
              <a:gd name="connsiteX194" fmla="*/ 6724400 w 8128003"/>
              <a:gd name="connsiteY194" fmla="*/ 6451751 h 6858000"/>
              <a:gd name="connsiteX195" fmla="*/ 6733392 w 8128003"/>
              <a:gd name="connsiteY195" fmla="*/ 6451751 h 6858000"/>
              <a:gd name="connsiteX196" fmla="*/ 6746650 w 8128003"/>
              <a:gd name="connsiteY196" fmla="*/ 6493966 h 6858000"/>
              <a:gd name="connsiteX197" fmla="*/ 6766158 w 8128003"/>
              <a:gd name="connsiteY197" fmla="*/ 6493966 h 6858000"/>
              <a:gd name="connsiteX198" fmla="*/ 6750461 w 8128003"/>
              <a:gd name="connsiteY198" fmla="*/ 6448246 h 6858000"/>
              <a:gd name="connsiteX199" fmla="*/ 6759909 w 8128003"/>
              <a:gd name="connsiteY199" fmla="*/ 6437731 h 6858000"/>
              <a:gd name="connsiteX200" fmla="*/ 6762805 w 8128003"/>
              <a:gd name="connsiteY200" fmla="*/ 6420205 h 6858000"/>
              <a:gd name="connsiteX201" fmla="*/ 6756328 w 8128003"/>
              <a:gd name="connsiteY201" fmla="*/ 6396278 h 6858000"/>
              <a:gd name="connsiteX202" fmla="*/ 6734306 w 8128003"/>
              <a:gd name="connsiteY202" fmla="*/ 6388810 h 6858000"/>
              <a:gd name="connsiteX203" fmla="*/ 6629455 w 8128003"/>
              <a:gd name="connsiteY203" fmla="*/ 6388810 h 6858000"/>
              <a:gd name="connsiteX204" fmla="*/ 6629455 w 8128003"/>
              <a:gd name="connsiteY204" fmla="*/ 6493966 h 6858000"/>
              <a:gd name="connsiteX205" fmla="*/ 6676394 w 8128003"/>
              <a:gd name="connsiteY205" fmla="*/ 6493966 h 6858000"/>
              <a:gd name="connsiteX206" fmla="*/ 6676394 w 8128003"/>
              <a:gd name="connsiteY206" fmla="*/ 6477202 h 6858000"/>
              <a:gd name="connsiteX207" fmla="*/ 6648200 w 8128003"/>
              <a:gd name="connsiteY207" fmla="*/ 6477202 h 6858000"/>
              <a:gd name="connsiteX208" fmla="*/ 6648200 w 8128003"/>
              <a:gd name="connsiteY208" fmla="*/ 6388810 h 6858000"/>
              <a:gd name="connsiteX209" fmla="*/ 6572305 w 8128003"/>
              <a:gd name="connsiteY209" fmla="*/ 6388810 h 6858000"/>
              <a:gd name="connsiteX210" fmla="*/ 6572305 w 8128003"/>
              <a:gd name="connsiteY210" fmla="*/ 6493966 h 6858000"/>
              <a:gd name="connsiteX211" fmla="*/ 6619244 w 8128003"/>
              <a:gd name="connsiteY211" fmla="*/ 6493966 h 6858000"/>
              <a:gd name="connsiteX212" fmla="*/ 6619244 w 8128003"/>
              <a:gd name="connsiteY212" fmla="*/ 6477202 h 6858000"/>
              <a:gd name="connsiteX213" fmla="*/ 6591050 w 8128003"/>
              <a:gd name="connsiteY213" fmla="*/ 6477202 h 6858000"/>
              <a:gd name="connsiteX214" fmla="*/ 6591050 w 8128003"/>
              <a:gd name="connsiteY214" fmla="*/ 6388810 h 6858000"/>
              <a:gd name="connsiteX215" fmla="*/ 6517593 w 8128003"/>
              <a:gd name="connsiteY215" fmla="*/ 6388810 h 6858000"/>
              <a:gd name="connsiteX216" fmla="*/ 6490619 w 8128003"/>
              <a:gd name="connsiteY216" fmla="*/ 6493966 h 6858000"/>
              <a:gd name="connsiteX217" fmla="*/ 6510126 w 8128003"/>
              <a:gd name="connsiteY217" fmla="*/ 6493966 h 6858000"/>
              <a:gd name="connsiteX218" fmla="*/ 6514393 w 8128003"/>
              <a:gd name="connsiteY218" fmla="*/ 6473545 h 6858000"/>
              <a:gd name="connsiteX219" fmla="*/ 6538929 w 8128003"/>
              <a:gd name="connsiteY219" fmla="*/ 6473545 h 6858000"/>
              <a:gd name="connsiteX220" fmla="*/ 6543196 w 8128003"/>
              <a:gd name="connsiteY220" fmla="*/ 6493966 h 6858000"/>
              <a:gd name="connsiteX221" fmla="*/ 6562704 w 8128003"/>
              <a:gd name="connsiteY221" fmla="*/ 6493966 h 6858000"/>
              <a:gd name="connsiteX222" fmla="*/ 6535881 w 8128003"/>
              <a:gd name="connsiteY222" fmla="*/ 6388810 h 6858000"/>
              <a:gd name="connsiteX223" fmla="*/ 6358792 w 8128003"/>
              <a:gd name="connsiteY223" fmla="*/ 6388810 h 6858000"/>
              <a:gd name="connsiteX224" fmla="*/ 6378757 w 8128003"/>
              <a:gd name="connsiteY224" fmla="*/ 6439407 h 6858000"/>
              <a:gd name="connsiteX225" fmla="*/ 6357268 w 8128003"/>
              <a:gd name="connsiteY225" fmla="*/ 6493966 h 6858000"/>
              <a:gd name="connsiteX226" fmla="*/ 6375709 w 8128003"/>
              <a:gd name="connsiteY226" fmla="*/ 6493966 h 6858000"/>
              <a:gd name="connsiteX227" fmla="*/ 6388053 w 8128003"/>
              <a:gd name="connsiteY227" fmla="*/ 6457238 h 6858000"/>
              <a:gd name="connsiteX228" fmla="*/ 6400245 w 8128003"/>
              <a:gd name="connsiteY228" fmla="*/ 6493966 h 6858000"/>
              <a:gd name="connsiteX229" fmla="*/ 6418686 w 8128003"/>
              <a:gd name="connsiteY229" fmla="*/ 6493966 h 6858000"/>
              <a:gd name="connsiteX230" fmla="*/ 6397197 w 8128003"/>
              <a:gd name="connsiteY230" fmla="*/ 6439407 h 6858000"/>
              <a:gd name="connsiteX231" fmla="*/ 6417162 w 8128003"/>
              <a:gd name="connsiteY231" fmla="*/ 6388810 h 6858000"/>
              <a:gd name="connsiteX232" fmla="*/ 6398721 w 8128003"/>
              <a:gd name="connsiteY232" fmla="*/ 6388810 h 6858000"/>
              <a:gd name="connsiteX233" fmla="*/ 6388053 w 8128003"/>
              <a:gd name="connsiteY233" fmla="*/ 6421729 h 6858000"/>
              <a:gd name="connsiteX234" fmla="*/ 6377233 w 8128003"/>
              <a:gd name="connsiteY234" fmla="*/ 6388810 h 6858000"/>
              <a:gd name="connsiteX235" fmla="*/ 6334789 w 8128003"/>
              <a:gd name="connsiteY235" fmla="*/ 6388810 h 6858000"/>
              <a:gd name="connsiteX236" fmla="*/ 6334789 w 8128003"/>
              <a:gd name="connsiteY236" fmla="*/ 6493966 h 6858000"/>
              <a:gd name="connsiteX237" fmla="*/ 6353382 w 8128003"/>
              <a:gd name="connsiteY237" fmla="*/ 6493966 h 6858000"/>
              <a:gd name="connsiteX238" fmla="*/ 6353382 w 8128003"/>
              <a:gd name="connsiteY238" fmla="*/ 6388810 h 6858000"/>
              <a:gd name="connsiteX239" fmla="*/ 6271239 w 8128003"/>
              <a:gd name="connsiteY239" fmla="*/ 6388810 h 6858000"/>
              <a:gd name="connsiteX240" fmla="*/ 6271239 w 8128003"/>
              <a:gd name="connsiteY240" fmla="*/ 6405727 h 6858000"/>
              <a:gd name="connsiteX241" fmla="*/ 6289527 w 8128003"/>
              <a:gd name="connsiteY241" fmla="*/ 6405727 h 6858000"/>
              <a:gd name="connsiteX242" fmla="*/ 6289527 w 8128003"/>
              <a:gd name="connsiteY242" fmla="*/ 6493966 h 6858000"/>
              <a:gd name="connsiteX243" fmla="*/ 6308119 w 8128003"/>
              <a:gd name="connsiteY243" fmla="*/ 6493966 h 6858000"/>
              <a:gd name="connsiteX244" fmla="*/ 6308119 w 8128003"/>
              <a:gd name="connsiteY244" fmla="*/ 6405727 h 6858000"/>
              <a:gd name="connsiteX245" fmla="*/ 6326255 w 8128003"/>
              <a:gd name="connsiteY245" fmla="*/ 6405727 h 6858000"/>
              <a:gd name="connsiteX246" fmla="*/ 6326255 w 8128003"/>
              <a:gd name="connsiteY246" fmla="*/ 6388810 h 6858000"/>
              <a:gd name="connsiteX247" fmla="*/ 6138193 w 8128003"/>
              <a:gd name="connsiteY247" fmla="*/ 6388810 h 6858000"/>
              <a:gd name="connsiteX248" fmla="*/ 6161815 w 8128003"/>
              <a:gd name="connsiteY248" fmla="*/ 6493966 h 6858000"/>
              <a:gd name="connsiteX249" fmla="*/ 6181170 w 8128003"/>
              <a:gd name="connsiteY249" fmla="*/ 6493966 h 6858000"/>
              <a:gd name="connsiteX250" fmla="*/ 6204792 w 8128003"/>
              <a:gd name="connsiteY250" fmla="*/ 6388810 h 6858000"/>
              <a:gd name="connsiteX251" fmla="*/ 6184218 w 8128003"/>
              <a:gd name="connsiteY251" fmla="*/ 6388810 h 6858000"/>
              <a:gd name="connsiteX252" fmla="*/ 6171417 w 8128003"/>
              <a:gd name="connsiteY252" fmla="*/ 6467449 h 6858000"/>
              <a:gd name="connsiteX253" fmla="*/ 6158767 w 8128003"/>
              <a:gd name="connsiteY253" fmla="*/ 6388810 h 6858000"/>
              <a:gd name="connsiteX254" fmla="*/ 6086530 w 8128003"/>
              <a:gd name="connsiteY254" fmla="*/ 6388810 h 6858000"/>
              <a:gd name="connsiteX255" fmla="*/ 6086530 w 8128003"/>
              <a:gd name="connsiteY255" fmla="*/ 6493966 h 6858000"/>
              <a:gd name="connsiteX256" fmla="*/ 6133469 w 8128003"/>
              <a:gd name="connsiteY256" fmla="*/ 6493966 h 6858000"/>
              <a:gd name="connsiteX257" fmla="*/ 6133469 w 8128003"/>
              <a:gd name="connsiteY257" fmla="*/ 6477202 h 6858000"/>
              <a:gd name="connsiteX258" fmla="*/ 6105123 w 8128003"/>
              <a:gd name="connsiteY258" fmla="*/ 6477202 h 6858000"/>
              <a:gd name="connsiteX259" fmla="*/ 6105123 w 8128003"/>
              <a:gd name="connsiteY259" fmla="*/ 6448856 h 6858000"/>
              <a:gd name="connsiteX260" fmla="*/ 6129507 w 8128003"/>
              <a:gd name="connsiteY260" fmla="*/ 6448856 h 6858000"/>
              <a:gd name="connsiteX261" fmla="*/ 6129507 w 8128003"/>
              <a:gd name="connsiteY261" fmla="*/ 6432092 h 6858000"/>
              <a:gd name="connsiteX262" fmla="*/ 6105123 w 8128003"/>
              <a:gd name="connsiteY262" fmla="*/ 6432092 h 6858000"/>
              <a:gd name="connsiteX263" fmla="*/ 6105123 w 8128003"/>
              <a:gd name="connsiteY263" fmla="*/ 6405727 h 6858000"/>
              <a:gd name="connsiteX264" fmla="*/ 6133469 w 8128003"/>
              <a:gd name="connsiteY264" fmla="*/ 6405727 h 6858000"/>
              <a:gd name="connsiteX265" fmla="*/ 6133469 w 8128003"/>
              <a:gd name="connsiteY265" fmla="*/ 6388810 h 6858000"/>
              <a:gd name="connsiteX266" fmla="*/ 5733724 w 8128003"/>
              <a:gd name="connsiteY266" fmla="*/ 6388505 h 6858000"/>
              <a:gd name="connsiteX267" fmla="*/ 5698367 w 8128003"/>
              <a:gd name="connsiteY267" fmla="*/ 6402526 h 6858000"/>
              <a:gd name="connsiteX268" fmla="*/ 5685870 w 8128003"/>
              <a:gd name="connsiteY268" fmla="*/ 6441693 h 6858000"/>
              <a:gd name="connsiteX269" fmla="*/ 5698367 w 8128003"/>
              <a:gd name="connsiteY269" fmla="*/ 6480707 h 6858000"/>
              <a:gd name="connsiteX270" fmla="*/ 5733724 w 8128003"/>
              <a:gd name="connsiteY270" fmla="*/ 6494881 h 6858000"/>
              <a:gd name="connsiteX271" fmla="*/ 5768928 w 8128003"/>
              <a:gd name="connsiteY271" fmla="*/ 6480707 h 6858000"/>
              <a:gd name="connsiteX272" fmla="*/ 5781425 w 8128003"/>
              <a:gd name="connsiteY272" fmla="*/ 6441693 h 6858000"/>
              <a:gd name="connsiteX273" fmla="*/ 5769004 w 8128003"/>
              <a:gd name="connsiteY273" fmla="*/ 6402679 h 6858000"/>
              <a:gd name="connsiteX274" fmla="*/ 5733724 w 8128003"/>
              <a:gd name="connsiteY274" fmla="*/ 6388505 h 6858000"/>
              <a:gd name="connsiteX275" fmla="*/ 6830775 w 8128003"/>
              <a:gd name="connsiteY275" fmla="*/ 6387286 h 6858000"/>
              <a:gd name="connsiteX276" fmla="*/ 6808677 w 8128003"/>
              <a:gd name="connsiteY276" fmla="*/ 6394982 h 6858000"/>
              <a:gd name="connsiteX277" fmla="*/ 6800295 w 8128003"/>
              <a:gd name="connsiteY277" fmla="*/ 6417614 h 6858000"/>
              <a:gd name="connsiteX278" fmla="*/ 6800295 w 8128003"/>
              <a:gd name="connsiteY278" fmla="*/ 6465010 h 6858000"/>
              <a:gd name="connsiteX279" fmla="*/ 6808220 w 8128003"/>
              <a:gd name="connsiteY279" fmla="*/ 6487489 h 6858000"/>
              <a:gd name="connsiteX280" fmla="*/ 6829708 w 8128003"/>
              <a:gd name="connsiteY280" fmla="*/ 6495185 h 6858000"/>
              <a:gd name="connsiteX281" fmla="*/ 6851578 w 8128003"/>
              <a:gd name="connsiteY281" fmla="*/ 6487413 h 6858000"/>
              <a:gd name="connsiteX282" fmla="*/ 6860036 w 8128003"/>
              <a:gd name="connsiteY282" fmla="*/ 6465010 h 6858000"/>
              <a:gd name="connsiteX283" fmla="*/ 6860036 w 8128003"/>
              <a:gd name="connsiteY283" fmla="*/ 6437883 h 6858000"/>
              <a:gd name="connsiteX284" fmla="*/ 6830166 w 8128003"/>
              <a:gd name="connsiteY284" fmla="*/ 6437883 h 6858000"/>
              <a:gd name="connsiteX285" fmla="*/ 6830166 w 8128003"/>
              <a:gd name="connsiteY285" fmla="*/ 6452666 h 6858000"/>
              <a:gd name="connsiteX286" fmla="*/ 6841291 w 8128003"/>
              <a:gd name="connsiteY286" fmla="*/ 6452666 h 6858000"/>
              <a:gd name="connsiteX287" fmla="*/ 6841291 w 8128003"/>
              <a:gd name="connsiteY287" fmla="*/ 6463791 h 6858000"/>
              <a:gd name="connsiteX288" fmla="*/ 6838547 w 8128003"/>
              <a:gd name="connsiteY288" fmla="*/ 6474535 h 6858000"/>
              <a:gd name="connsiteX289" fmla="*/ 6830318 w 8128003"/>
              <a:gd name="connsiteY289" fmla="*/ 6478269 h 6858000"/>
              <a:gd name="connsiteX290" fmla="*/ 6819040 w 8128003"/>
              <a:gd name="connsiteY290" fmla="*/ 6462877 h 6858000"/>
              <a:gd name="connsiteX291" fmla="*/ 6819040 w 8128003"/>
              <a:gd name="connsiteY291" fmla="*/ 6420662 h 6858000"/>
              <a:gd name="connsiteX292" fmla="*/ 6821707 w 8128003"/>
              <a:gd name="connsiteY292" fmla="*/ 6408317 h 6858000"/>
              <a:gd name="connsiteX293" fmla="*/ 6830318 w 8128003"/>
              <a:gd name="connsiteY293" fmla="*/ 6404203 h 6858000"/>
              <a:gd name="connsiteX294" fmla="*/ 6838243 w 8128003"/>
              <a:gd name="connsiteY294" fmla="*/ 6407479 h 6858000"/>
              <a:gd name="connsiteX295" fmla="*/ 6841291 w 8128003"/>
              <a:gd name="connsiteY295" fmla="*/ 6416852 h 6858000"/>
              <a:gd name="connsiteX296" fmla="*/ 6841291 w 8128003"/>
              <a:gd name="connsiteY296" fmla="*/ 6420052 h 6858000"/>
              <a:gd name="connsiteX297" fmla="*/ 6860036 w 8128003"/>
              <a:gd name="connsiteY297" fmla="*/ 6420052 h 6858000"/>
              <a:gd name="connsiteX298" fmla="*/ 6860036 w 8128003"/>
              <a:gd name="connsiteY298" fmla="*/ 6416852 h 6858000"/>
              <a:gd name="connsiteX299" fmla="*/ 6851959 w 8128003"/>
              <a:gd name="connsiteY299" fmla="*/ 6394754 h 6858000"/>
              <a:gd name="connsiteX300" fmla="*/ 6830775 w 8128003"/>
              <a:gd name="connsiteY300" fmla="*/ 6387286 h 6858000"/>
              <a:gd name="connsiteX301" fmla="*/ 6240225 w 8128003"/>
              <a:gd name="connsiteY301" fmla="*/ 6387286 h 6858000"/>
              <a:gd name="connsiteX302" fmla="*/ 6218127 w 8128003"/>
              <a:gd name="connsiteY302" fmla="*/ 6394982 h 6858000"/>
              <a:gd name="connsiteX303" fmla="*/ 6209745 w 8128003"/>
              <a:gd name="connsiteY303" fmla="*/ 6417614 h 6858000"/>
              <a:gd name="connsiteX304" fmla="*/ 6209745 w 8128003"/>
              <a:gd name="connsiteY304" fmla="*/ 6465010 h 6858000"/>
              <a:gd name="connsiteX305" fmla="*/ 6217670 w 8128003"/>
              <a:gd name="connsiteY305" fmla="*/ 6487489 h 6858000"/>
              <a:gd name="connsiteX306" fmla="*/ 6239158 w 8128003"/>
              <a:gd name="connsiteY306" fmla="*/ 6495185 h 6858000"/>
              <a:gd name="connsiteX307" fmla="*/ 6261028 w 8128003"/>
              <a:gd name="connsiteY307" fmla="*/ 6487413 h 6858000"/>
              <a:gd name="connsiteX308" fmla="*/ 6269486 w 8128003"/>
              <a:gd name="connsiteY308" fmla="*/ 6465010 h 6858000"/>
              <a:gd name="connsiteX309" fmla="*/ 6269486 w 8128003"/>
              <a:gd name="connsiteY309" fmla="*/ 6417614 h 6858000"/>
              <a:gd name="connsiteX310" fmla="*/ 6261485 w 8128003"/>
              <a:gd name="connsiteY310" fmla="*/ 6394982 h 6858000"/>
              <a:gd name="connsiteX311" fmla="*/ 6240225 w 8128003"/>
              <a:gd name="connsiteY311" fmla="*/ 6387286 h 6858000"/>
              <a:gd name="connsiteX312" fmla="*/ 6025189 w 8128003"/>
              <a:gd name="connsiteY312" fmla="*/ 6387286 h 6858000"/>
              <a:gd name="connsiteX313" fmla="*/ 6007053 w 8128003"/>
              <a:gd name="connsiteY313" fmla="*/ 6393687 h 6858000"/>
              <a:gd name="connsiteX314" fmla="*/ 6000195 w 8128003"/>
              <a:gd name="connsiteY314" fmla="*/ 6410908 h 6858000"/>
              <a:gd name="connsiteX315" fmla="*/ 6000195 w 8128003"/>
              <a:gd name="connsiteY315" fmla="*/ 6420205 h 6858000"/>
              <a:gd name="connsiteX316" fmla="*/ 6018331 w 8128003"/>
              <a:gd name="connsiteY316" fmla="*/ 6420205 h 6858000"/>
              <a:gd name="connsiteX317" fmla="*/ 6018331 w 8128003"/>
              <a:gd name="connsiteY317" fmla="*/ 6413194 h 6858000"/>
              <a:gd name="connsiteX318" fmla="*/ 6024732 w 8128003"/>
              <a:gd name="connsiteY318" fmla="*/ 6404050 h 6858000"/>
              <a:gd name="connsiteX319" fmla="*/ 6031285 w 8128003"/>
              <a:gd name="connsiteY319" fmla="*/ 6412432 h 6858000"/>
              <a:gd name="connsiteX320" fmla="*/ 6031285 w 8128003"/>
              <a:gd name="connsiteY320" fmla="*/ 6418376 h 6858000"/>
              <a:gd name="connsiteX321" fmla="*/ 6030142 w 8128003"/>
              <a:gd name="connsiteY321" fmla="*/ 6426682 h 6858000"/>
              <a:gd name="connsiteX322" fmla="*/ 6026256 w 8128003"/>
              <a:gd name="connsiteY322" fmla="*/ 6434530 h 6858000"/>
              <a:gd name="connsiteX323" fmla="*/ 5999586 w 8128003"/>
              <a:gd name="connsiteY323" fmla="*/ 6477659 h 6858000"/>
              <a:gd name="connsiteX324" fmla="*/ 5999586 w 8128003"/>
              <a:gd name="connsiteY324" fmla="*/ 6493966 h 6858000"/>
              <a:gd name="connsiteX325" fmla="*/ 6049725 w 8128003"/>
              <a:gd name="connsiteY325" fmla="*/ 6493966 h 6858000"/>
              <a:gd name="connsiteX326" fmla="*/ 6049725 w 8128003"/>
              <a:gd name="connsiteY326" fmla="*/ 6477050 h 6858000"/>
              <a:gd name="connsiteX327" fmla="*/ 6020464 w 8128003"/>
              <a:gd name="connsiteY327" fmla="*/ 6477050 h 6858000"/>
              <a:gd name="connsiteX328" fmla="*/ 6042105 w 8128003"/>
              <a:gd name="connsiteY328" fmla="*/ 6442455 h 6858000"/>
              <a:gd name="connsiteX329" fmla="*/ 6047896 w 8128003"/>
              <a:gd name="connsiteY329" fmla="*/ 6430949 h 6858000"/>
              <a:gd name="connsiteX330" fmla="*/ 6049725 w 8128003"/>
              <a:gd name="connsiteY330" fmla="*/ 6418985 h 6858000"/>
              <a:gd name="connsiteX331" fmla="*/ 6049725 w 8128003"/>
              <a:gd name="connsiteY331" fmla="*/ 6411518 h 6858000"/>
              <a:gd name="connsiteX332" fmla="*/ 6043096 w 8128003"/>
              <a:gd name="connsiteY332" fmla="*/ 6393839 h 6858000"/>
              <a:gd name="connsiteX333" fmla="*/ 6025189 w 8128003"/>
              <a:gd name="connsiteY333" fmla="*/ 6387286 h 6858000"/>
              <a:gd name="connsiteX334" fmla="*/ 5968039 w 8128003"/>
              <a:gd name="connsiteY334" fmla="*/ 6387286 h 6858000"/>
              <a:gd name="connsiteX335" fmla="*/ 5949903 w 8128003"/>
              <a:gd name="connsiteY335" fmla="*/ 6393687 h 6858000"/>
              <a:gd name="connsiteX336" fmla="*/ 5943045 w 8128003"/>
              <a:gd name="connsiteY336" fmla="*/ 6410908 h 6858000"/>
              <a:gd name="connsiteX337" fmla="*/ 5943045 w 8128003"/>
              <a:gd name="connsiteY337" fmla="*/ 6420205 h 6858000"/>
              <a:gd name="connsiteX338" fmla="*/ 5961181 w 8128003"/>
              <a:gd name="connsiteY338" fmla="*/ 6420205 h 6858000"/>
              <a:gd name="connsiteX339" fmla="*/ 5961181 w 8128003"/>
              <a:gd name="connsiteY339" fmla="*/ 6413194 h 6858000"/>
              <a:gd name="connsiteX340" fmla="*/ 5967582 w 8128003"/>
              <a:gd name="connsiteY340" fmla="*/ 6404050 h 6858000"/>
              <a:gd name="connsiteX341" fmla="*/ 5974135 w 8128003"/>
              <a:gd name="connsiteY341" fmla="*/ 6412432 h 6858000"/>
              <a:gd name="connsiteX342" fmla="*/ 5974135 w 8128003"/>
              <a:gd name="connsiteY342" fmla="*/ 6418376 h 6858000"/>
              <a:gd name="connsiteX343" fmla="*/ 5972992 w 8128003"/>
              <a:gd name="connsiteY343" fmla="*/ 6426682 h 6858000"/>
              <a:gd name="connsiteX344" fmla="*/ 5969106 w 8128003"/>
              <a:gd name="connsiteY344" fmla="*/ 6434530 h 6858000"/>
              <a:gd name="connsiteX345" fmla="*/ 5942436 w 8128003"/>
              <a:gd name="connsiteY345" fmla="*/ 6477659 h 6858000"/>
              <a:gd name="connsiteX346" fmla="*/ 5942436 w 8128003"/>
              <a:gd name="connsiteY346" fmla="*/ 6493966 h 6858000"/>
              <a:gd name="connsiteX347" fmla="*/ 5992575 w 8128003"/>
              <a:gd name="connsiteY347" fmla="*/ 6493966 h 6858000"/>
              <a:gd name="connsiteX348" fmla="*/ 5992575 w 8128003"/>
              <a:gd name="connsiteY348" fmla="*/ 6477050 h 6858000"/>
              <a:gd name="connsiteX349" fmla="*/ 5963315 w 8128003"/>
              <a:gd name="connsiteY349" fmla="*/ 6477050 h 6858000"/>
              <a:gd name="connsiteX350" fmla="*/ 5984955 w 8128003"/>
              <a:gd name="connsiteY350" fmla="*/ 6442455 h 6858000"/>
              <a:gd name="connsiteX351" fmla="*/ 5990746 w 8128003"/>
              <a:gd name="connsiteY351" fmla="*/ 6430949 h 6858000"/>
              <a:gd name="connsiteX352" fmla="*/ 5992575 w 8128003"/>
              <a:gd name="connsiteY352" fmla="*/ 6418985 h 6858000"/>
              <a:gd name="connsiteX353" fmla="*/ 5992575 w 8128003"/>
              <a:gd name="connsiteY353" fmla="*/ 6411518 h 6858000"/>
              <a:gd name="connsiteX354" fmla="*/ 5985946 w 8128003"/>
              <a:gd name="connsiteY354" fmla="*/ 6393839 h 6858000"/>
              <a:gd name="connsiteX355" fmla="*/ 5968039 w 8128003"/>
              <a:gd name="connsiteY355" fmla="*/ 6387286 h 6858000"/>
              <a:gd name="connsiteX356" fmla="*/ 5844214 w 8128003"/>
              <a:gd name="connsiteY356" fmla="*/ 6387286 h 6858000"/>
              <a:gd name="connsiteX357" fmla="*/ 5826078 w 8128003"/>
              <a:gd name="connsiteY357" fmla="*/ 6393687 h 6858000"/>
              <a:gd name="connsiteX358" fmla="*/ 5819220 w 8128003"/>
              <a:gd name="connsiteY358" fmla="*/ 6410908 h 6858000"/>
              <a:gd name="connsiteX359" fmla="*/ 5819220 w 8128003"/>
              <a:gd name="connsiteY359" fmla="*/ 6420205 h 6858000"/>
              <a:gd name="connsiteX360" fmla="*/ 5837356 w 8128003"/>
              <a:gd name="connsiteY360" fmla="*/ 6420205 h 6858000"/>
              <a:gd name="connsiteX361" fmla="*/ 5837356 w 8128003"/>
              <a:gd name="connsiteY361" fmla="*/ 6413194 h 6858000"/>
              <a:gd name="connsiteX362" fmla="*/ 5843757 w 8128003"/>
              <a:gd name="connsiteY362" fmla="*/ 6404050 h 6858000"/>
              <a:gd name="connsiteX363" fmla="*/ 5850310 w 8128003"/>
              <a:gd name="connsiteY363" fmla="*/ 6412432 h 6858000"/>
              <a:gd name="connsiteX364" fmla="*/ 5850310 w 8128003"/>
              <a:gd name="connsiteY364" fmla="*/ 6418376 h 6858000"/>
              <a:gd name="connsiteX365" fmla="*/ 5849167 w 8128003"/>
              <a:gd name="connsiteY365" fmla="*/ 6426682 h 6858000"/>
              <a:gd name="connsiteX366" fmla="*/ 5845281 w 8128003"/>
              <a:gd name="connsiteY366" fmla="*/ 6434530 h 6858000"/>
              <a:gd name="connsiteX367" fmla="*/ 5818611 w 8128003"/>
              <a:gd name="connsiteY367" fmla="*/ 6477659 h 6858000"/>
              <a:gd name="connsiteX368" fmla="*/ 5818611 w 8128003"/>
              <a:gd name="connsiteY368" fmla="*/ 6493966 h 6858000"/>
              <a:gd name="connsiteX369" fmla="*/ 5868750 w 8128003"/>
              <a:gd name="connsiteY369" fmla="*/ 6493966 h 6858000"/>
              <a:gd name="connsiteX370" fmla="*/ 5868750 w 8128003"/>
              <a:gd name="connsiteY370" fmla="*/ 6477050 h 6858000"/>
              <a:gd name="connsiteX371" fmla="*/ 5839489 w 8128003"/>
              <a:gd name="connsiteY371" fmla="*/ 6477050 h 6858000"/>
              <a:gd name="connsiteX372" fmla="*/ 5861130 w 8128003"/>
              <a:gd name="connsiteY372" fmla="*/ 6442455 h 6858000"/>
              <a:gd name="connsiteX373" fmla="*/ 5866921 w 8128003"/>
              <a:gd name="connsiteY373" fmla="*/ 6430949 h 6858000"/>
              <a:gd name="connsiteX374" fmla="*/ 5868750 w 8128003"/>
              <a:gd name="connsiteY374" fmla="*/ 6418985 h 6858000"/>
              <a:gd name="connsiteX375" fmla="*/ 5868750 w 8128003"/>
              <a:gd name="connsiteY375" fmla="*/ 6411518 h 6858000"/>
              <a:gd name="connsiteX376" fmla="*/ 5862121 w 8128003"/>
              <a:gd name="connsiteY376" fmla="*/ 6393839 h 6858000"/>
              <a:gd name="connsiteX377" fmla="*/ 5844214 w 8128003"/>
              <a:gd name="connsiteY377" fmla="*/ 6387286 h 6858000"/>
              <a:gd name="connsiteX378" fmla="*/ 7245913 w 8128003"/>
              <a:gd name="connsiteY378" fmla="*/ 6387134 h 6858000"/>
              <a:gd name="connsiteX379" fmla="*/ 7225110 w 8128003"/>
              <a:gd name="connsiteY379" fmla="*/ 6395059 h 6858000"/>
              <a:gd name="connsiteX380" fmla="*/ 7217414 w 8128003"/>
              <a:gd name="connsiteY380" fmla="*/ 6416242 h 6858000"/>
              <a:gd name="connsiteX381" fmla="*/ 7221910 w 8128003"/>
              <a:gd name="connsiteY381" fmla="*/ 6434225 h 6858000"/>
              <a:gd name="connsiteX382" fmla="*/ 7236616 w 8128003"/>
              <a:gd name="connsiteY382" fmla="*/ 6445503 h 6858000"/>
              <a:gd name="connsiteX383" fmla="*/ 7243779 w 8128003"/>
              <a:gd name="connsiteY383" fmla="*/ 6448703 h 6858000"/>
              <a:gd name="connsiteX384" fmla="*/ 7253304 w 8128003"/>
              <a:gd name="connsiteY384" fmla="*/ 6455333 h 6858000"/>
              <a:gd name="connsiteX385" fmla="*/ 7256124 w 8128003"/>
              <a:gd name="connsiteY385" fmla="*/ 6465010 h 6858000"/>
              <a:gd name="connsiteX386" fmla="*/ 7253609 w 8128003"/>
              <a:gd name="connsiteY386" fmla="*/ 6475678 h 6858000"/>
              <a:gd name="connsiteX387" fmla="*/ 7245608 w 8128003"/>
              <a:gd name="connsiteY387" fmla="*/ 6479031 h 6858000"/>
              <a:gd name="connsiteX388" fmla="*/ 7237302 w 8128003"/>
              <a:gd name="connsiteY388" fmla="*/ 6475373 h 6858000"/>
              <a:gd name="connsiteX389" fmla="*/ 7234178 w 8128003"/>
              <a:gd name="connsiteY389" fmla="*/ 6463943 h 6858000"/>
              <a:gd name="connsiteX390" fmla="*/ 7216500 w 8128003"/>
              <a:gd name="connsiteY390" fmla="*/ 6463943 h 6858000"/>
              <a:gd name="connsiteX391" fmla="*/ 7223967 w 8128003"/>
              <a:gd name="connsiteY391" fmla="*/ 6487108 h 6858000"/>
              <a:gd name="connsiteX392" fmla="*/ 7245151 w 8128003"/>
              <a:gd name="connsiteY392" fmla="*/ 6495185 h 6858000"/>
              <a:gd name="connsiteX393" fmla="*/ 7266792 w 8128003"/>
              <a:gd name="connsiteY393" fmla="*/ 6487261 h 6858000"/>
              <a:gd name="connsiteX394" fmla="*/ 7274412 w 8128003"/>
              <a:gd name="connsiteY394" fmla="*/ 6464705 h 6858000"/>
              <a:gd name="connsiteX395" fmla="*/ 7269459 w 8128003"/>
              <a:gd name="connsiteY395" fmla="*/ 6445198 h 6858000"/>
              <a:gd name="connsiteX396" fmla="*/ 7253533 w 8128003"/>
              <a:gd name="connsiteY396" fmla="*/ 6433006 h 6858000"/>
              <a:gd name="connsiteX397" fmla="*/ 7246675 w 8128003"/>
              <a:gd name="connsiteY397" fmla="*/ 6429958 h 6858000"/>
              <a:gd name="connsiteX398" fmla="*/ 7238217 w 8128003"/>
              <a:gd name="connsiteY398" fmla="*/ 6424091 h 6858000"/>
              <a:gd name="connsiteX399" fmla="*/ 7235702 w 8128003"/>
              <a:gd name="connsiteY399" fmla="*/ 6415328 h 6858000"/>
              <a:gd name="connsiteX400" fmla="*/ 7245913 w 8128003"/>
              <a:gd name="connsiteY400" fmla="*/ 6403288 h 6858000"/>
              <a:gd name="connsiteX401" fmla="*/ 7253761 w 8128003"/>
              <a:gd name="connsiteY401" fmla="*/ 6406870 h 6858000"/>
              <a:gd name="connsiteX402" fmla="*/ 7256276 w 8128003"/>
              <a:gd name="connsiteY402" fmla="*/ 6417614 h 6858000"/>
              <a:gd name="connsiteX403" fmla="*/ 7273497 w 8128003"/>
              <a:gd name="connsiteY403" fmla="*/ 6417614 h 6858000"/>
              <a:gd name="connsiteX404" fmla="*/ 7265953 w 8128003"/>
              <a:gd name="connsiteY404" fmla="*/ 6394982 h 6858000"/>
              <a:gd name="connsiteX405" fmla="*/ 7245913 w 8128003"/>
              <a:gd name="connsiteY405" fmla="*/ 6387134 h 6858000"/>
              <a:gd name="connsiteX406" fmla="*/ 7017313 w 8128003"/>
              <a:gd name="connsiteY406" fmla="*/ 6387134 h 6858000"/>
              <a:gd name="connsiteX407" fmla="*/ 6996510 w 8128003"/>
              <a:gd name="connsiteY407" fmla="*/ 6395059 h 6858000"/>
              <a:gd name="connsiteX408" fmla="*/ 6988814 w 8128003"/>
              <a:gd name="connsiteY408" fmla="*/ 6416242 h 6858000"/>
              <a:gd name="connsiteX409" fmla="*/ 6993310 w 8128003"/>
              <a:gd name="connsiteY409" fmla="*/ 6434225 h 6858000"/>
              <a:gd name="connsiteX410" fmla="*/ 7008016 w 8128003"/>
              <a:gd name="connsiteY410" fmla="*/ 6445503 h 6858000"/>
              <a:gd name="connsiteX411" fmla="*/ 7015179 w 8128003"/>
              <a:gd name="connsiteY411" fmla="*/ 6448703 h 6858000"/>
              <a:gd name="connsiteX412" fmla="*/ 7024704 w 8128003"/>
              <a:gd name="connsiteY412" fmla="*/ 6455333 h 6858000"/>
              <a:gd name="connsiteX413" fmla="*/ 7027524 w 8128003"/>
              <a:gd name="connsiteY413" fmla="*/ 6465010 h 6858000"/>
              <a:gd name="connsiteX414" fmla="*/ 7025009 w 8128003"/>
              <a:gd name="connsiteY414" fmla="*/ 6475678 h 6858000"/>
              <a:gd name="connsiteX415" fmla="*/ 7017008 w 8128003"/>
              <a:gd name="connsiteY415" fmla="*/ 6479031 h 6858000"/>
              <a:gd name="connsiteX416" fmla="*/ 7008702 w 8128003"/>
              <a:gd name="connsiteY416" fmla="*/ 6475373 h 6858000"/>
              <a:gd name="connsiteX417" fmla="*/ 7005578 w 8128003"/>
              <a:gd name="connsiteY417" fmla="*/ 6463943 h 6858000"/>
              <a:gd name="connsiteX418" fmla="*/ 6987900 w 8128003"/>
              <a:gd name="connsiteY418" fmla="*/ 6463943 h 6858000"/>
              <a:gd name="connsiteX419" fmla="*/ 6995367 w 8128003"/>
              <a:gd name="connsiteY419" fmla="*/ 6487108 h 6858000"/>
              <a:gd name="connsiteX420" fmla="*/ 7016551 w 8128003"/>
              <a:gd name="connsiteY420" fmla="*/ 6495185 h 6858000"/>
              <a:gd name="connsiteX421" fmla="*/ 7038192 w 8128003"/>
              <a:gd name="connsiteY421" fmla="*/ 6487261 h 6858000"/>
              <a:gd name="connsiteX422" fmla="*/ 7045812 w 8128003"/>
              <a:gd name="connsiteY422" fmla="*/ 6464705 h 6858000"/>
              <a:gd name="connsiteX423" fmla="*/ 7040859 w 8128003"/>
              <a:gd name="connsiteY423" fmla="*/ 6445198 h 6858000"/>
              <a:gd name="connsiteX424" fmla="*/ 7024933 w 8128003"/>
              <a:gd name="connsiteY424" fmla="*/ 6433006 h 6858000"/>
              <a:gd name="connsiteX425" fmla="*/ 7018075 w 8128003"/>
              <a:gd name="connsiteY425" fmla="*/ 6429958 h 6858000"/>
              <a:gd name="connsiteX426" fmla="*/ 7009617 w 8128003"/>
              <a:gd name="connsiteY426" fmla="*/ 6424091 h 6858000"/>
              <a:gd name="connsiteX427" fmla="*/ 7007102 w 8128003"/>
              <a:gd name="connsiteY427" fmla="*/ 6415328 h 6858000"/>
              <a:gd name="connsiteX428" fmla="*/ 7017313 w 8128003"/>
              <a:gd name="connsiteY428" fmla="*/ 6403288 h 6858000"/>
              <a:gd name="connsiteX429" fmla="*/ 7025161 w 8128003"/>
              <a:gd name="connsiteY429" fmla="*/ 6406870 h 6858000"/>
              <a:gd name="connsiteX430" fmla="*/ 7027676 w 8128003"/>
              <a:gd name="connsiteY430" fmla="*/ 6417614 h 6858000"/>
              <a:gd name="connsiteX431" fmla="*/ 7044897 w 8128003"/>
              <a:gd name="connsiteY431" fmla="*/ 6417614 h 6858000"/>
              <a:gd name="connsiteX432" fmla="*/ 7037353 w 8128003"/>
              <a:gd name="connsiteY432" fmla="*/ 6394982 h 6858000"/>
              <a:gd name="connsiteX433" fmla="*/ 7017313 w 8128003"/>
              <a:gd name="connsiteY433" fmla="*/ 6387134 h 6858000"/>
              <a:gd name="connsiteX434" fmla="*/ 5901669 w 8128003"/>
              <a:gd name="connsiteY434" fmla="*/ 6387134 h 6858000"/>
              <a:gd name="connsiteX435" fmla="*/ 5882619 w 8128003"/>
              <a:gd name="connsiteY435" fmla="*/ 6394525 h 6858000"/>
              <a:gd name="connsiteX436" fmla="*/ 5876370 w 8128003"/>
              <a:gd name="connsiteY436" fmla="*/ 6416852 h 6858000"/>
              <a:gd name="connsiteX437" fmla="*/ 5876370 w 8128003"/>
              <a:gd name="connsiteY437" fmla="*/ 6465620 h 6858000"/>
              <a:gd name="connsiteX438" fmla="*/ 5882619 w 8128003"/>
              <a:gd name="connsiteY438" fmla="*/ 6488099 h 6858000"/>
              <a:gd name="connsiteX439" fmla="*/ 5901669 w 8128003"/>
              <a:gd name="connsiteY439" fmla="*/ 6495490 h 6858000"/>
              <a:gd name="connsiteX440" fmla="*/ 5920871 w 8128003"/>
              <a:gd name="connsiteY440" fmla="*/ 6488099 h 6858000"/>
              <a:gd name="connsiteX441" fmla="*/ 5927119 w 8128003"/>
              <a:gd name="connsiteY441" fmla="*/ 6465620 h 6858000"/>
              <a:gd name="connsiteX442" fmla="*/ 5927119 w 8128003"/>
              <a:gd name="connsiteY442" fmla="*/ 6416852 h 6858000"/>
              <a:gd name="connsiteX443" fmla="*/ 5920871 w 8128003"/>
              <a:gd name="connsiteY443" fmla="*/ 6394525 h 6858000"/>
              <a:gd name="connsiteX444" fmla="*/ 5901669 w 8128003"/>
              <a:gd name="connsiteY444" fmla="*/ 6387134 h 6858000"/>
              <a:gd name="connsiteX445" fmla="*/ 0 w 8128003"/>
              <a:gd name="connsiteY445" fmla="*/ 0 h 6858000"/>
              <a:gd name="connsiteX446" fmla="*/ 8128003 w 8128003"/>
              <a:gd name="connsiteY446" fmla="*/ 0 h 6858000"/>
              <a:gd name="connsiteX447" fmla="*/ 8128003 w 8128003"/>
              <a:gd name="connsiteY447" fmla="*/ 6858000 h 6858000"/>
              <a:gd name="connsiteX448" fmla="*/ 0 w 8128003"/>
              <a:gd name="connsiteY448" fmla="*/ 6858000 h 6858000"/>
              <a:gd name="connsiteX449" fmla="*/ 0 w 8128003"/>
              <a:gd name="connsiteY449" fmla="*/ 6237288 h 6858000"/>
              <a:gd name="connsiteX450" fmla="*/ 3667794 w 8128003"/>
              <a:gd name="connsiteY450" fmla="*/ 6237288 h 6858000"/>
              <a:gd name="connsiteX451" fmla="*/ 3787779 w 8128003"/>
              <a:gd name="connsiteY451" fmla="*/ 6117303 h 6858000"/>
              <a:gd name="connsiteX452" fmla="*/ 3787779 w 8128003"/>
              <a:gd name="connsiteY452" fmla="*/ 1569373 h 6858000"/>
              <a:gd name="connsiteX453" fmla="*/ 3667794 w 8128003"/>
              <a:gd name="connsiteY453" fmla="*/ 1449388 h 6858000"/>
              <a:gd name="connsiteX454" fmla="*/ 0 w 8128003"/>
              <a:gd name="connsiteY454" fmla="*/ 14493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</a:cxnLst>
            <a:rect l="l" t="t" r="r" b="b"/>
            <a:pathLst>
              <a:path w="8128003" h="6858000">
                <a:moveTo>
                  <a:pt x="7599024" y="6473849"/>
                </a:moveTo>
                <a:lnTo>
                  <a:pt x="7599024" y="6493966"/>
                </a:lnTo>
                <a:lnTo>
                  <a:pt x="7616855" y="6493966"/>
                </a:lnTo>
                <a:lnTo>
                  <a:pt x="7616855" y="6473849"/>
                </a:lnTo>
                <a:close/>
                <a:moveTo>
                  <a:pt x="6427449" y="6473849"/>
                </a:moveTo>
                <a:lnTo>
                  <a:pt x="6427449" y="6493966"/>
                </a:lnTo>
                <a:lnTo>
                  <a:pt x="6445279" y="6493966"/>
                </a:lnTo>
                <a:lnTo>
                  <a:pt x="6445279" y="6473849"/>
                </a:lnTo>
                <a:close/>
                <a:moveTo>
                  <a:pt x="6526737" y="6414109"/>
                </a:moveTo>
                <a:lnTo>
                  <a:pt x="6535577" y="6456781"/>
                </a:lnTo>
                <a:lnTo>
                  <a:pt x="6517898" y="6456781"/>
                </a:lnTo>
                <a:close/>
                <a:moveTo>
                  <a:pt x="5733876" y="6411975"/>
                </a:moveTo>
                <a:cubicBezTo>
                  <a:pt x="5727882" y="6411975"/>
                  <a:pt x="5723335" y="6413601"/>
                  <a:pt x="5720236" y="6416852"/>
                </a:cubicBezTo>
                <a:cubicBezTo>
                  <a:pt x="5717138" y="6420103"/>
                  <a:pt x="5715588" y="6425386"/>
                  <a:pt x="5715588" y="6432701"/>
                </a:cubicBezTo>
                <a:lnTo>
                  <a:pt x="5715588" y="6450380"/>
                </a:lnTo>
                <a:cubicBezTo>
                  <a:pt x="5715588" y="6457695"/>
                  <a:pt x="5717138" y="6463004"/>
                  <a:pt x="5720236" y="6466306"/>
                </a:cubicBezTo>
                <a:cubicBezTo>
                  <a:pt x="5723335" y="6469608"/>
                  <a:pt x="5727882" y="6471259"/>
                  <a:pt x="5733876" y="6471259"/>
                </a:cubicBezTo>
                <a:cubicBezTo>
                  <a:pt x="5739667" y="6471259"/>
                  <a:pt x="5744087" y="6469658"/>
                  <a:pt x="5747135" y="6466458"/>
                </a:cubicBezTo>
                <a:cubicBezTo>
                  <a:pt x="5750183" y="6463258"/>
                  <a:pt x="5751707" y="6458457"/>
                  <a:pt x="5751707" y="6452056"/>
                </a:cubicBezTo>
                <a:lnTo>
                  <a:pt x="5751707" y="6450227"/>
                </a:lnTo>
                <a:lnTo>
                  <a:pt x="5739515" y="6450227"/>
                </a:lnTo>
                <a:lnTo>
                  <a:pt x="5739515" y="6452056"/>
                </a:lnTo>
                <a:cubicBezTo>
                  <a:pt x="5739515" y="6457339"/>
                  <a:pt x="5737635" y="6459981"/>
                  <a:pt x="5733876" y="6459981"/>
                </a:cubicBezTo>
                <a:cubicBezTo>
                  <a:pt x="5731946" y="6459981"/>
                  <a:pt x="5730523" y="6459244"/>
                  <a:pt x="5729609" y="6457771"/>
                </a:cubicBezTo>
                <a:cubicBezTo>
                  <a:pt x="5728695" y="6456298"/>
                  <a:pt x="5728237" y="6453885"/>
                  <a:pt x="5728237" y="6450532"/>
                </a:cubicBezTo>
                <a:lnTo>
                  <a:pt x="5728237" y="6432549"/>
                </a:lnTo>
                <a:cubicBezTo>
                  <a:pt x="5728237" y="6426250"/>
                  <a:pt x="5730117" y="6423100"/>
                  <a:pt x="5733876" y="6423100"/>
                </a:cubicBezTo>
                <a:cubicBezTo>
                  <a:pt x="5735603" y="6423100"/>
                  <a:pt x="5736975" y="6423761"/>
                  <a:pt x="5737991" y="6425081"/>
                </a:cubicBezTo>
                <a:cubicBezTo>
                  <a:pt x="5739007" y="6426402"/>
                  <a:pt x="5739515" y="6428333"/>
                  <a:pt x="5739515" y="6430873"/>
                </a:cubicBezTo>
                <a:lnTo>
                  <a:pt x="5739515" y="6432701"/>
                </a:lnTo>
                <a:lnTo>
                  <a:pt x="5751707" y="6432701"/>
                </a:lnTo>
                <a:lnTo>
                  <a:pt x="5751707" y="6430568"/>
                </a:lnTo>
                <a:cubicBezTo>
                  <a:pt x="5751707" y="6418173"/>
                  <a:pt x="5745763" y="6411975"/>
                  <a:pt x="5733876" y="6411975"/>
                </a:cubicBezTo>
                <a:close/>
                <a:moveTo>
                  <a:pt x="7552923" y="6405727"/>
                </a:moveTo>
                <a:lnTo>
                  <a:pt x="7562981" y="6405727"/>
                </a:lnTo>
                <a:cubicBezTo>
                  <a:pt x="7566639" y="6405727"/>
                  <a:pt x="7569382" y="6407124"/>
                  <a:pt x="7571211" y="6409918"/>
                </a:cubicBezTo>
                <a:cubicBezTo>
                  <a:pt x="7573039" y="6412712"/>
                  <a:pt x="7573954" y="6416801"/>
                  <a:pt x="7573954" y="6422186"/>
                </a:cubicBezTo>
                <a:lnTo>
                  <a:pt x="7573954" y="6461657"/>
                </a:lnTo>
                <a:cubicBezTo>
                  <a:pt x="7573954" y="6466534"/>
                  <a:pt x="7573014" y="6470344"/>
                  <a:pt x="7571134" y="6473087"/>
                </a:cubicBezTo>
                <a:cubicBezTo>
                  <a:pt x="7569255" y="6475831"/>
                  <a:pt x="7566537" y="6477202"/>
                  <a:pt x="7562981" y="6477202"/>
                </a:cubicBezTo>
                <a:lnTo>
                  <a:pt x="7552923" y="6477202"/>
                </a:lnTo>
                <a:close/>
                <a:moveTo>
                  <a:pt x="7362575" y="6405574"/>
                </a:moveTo>
                <a:lnTo>
                  <a:pt x="7372329" y="6405574"/>
                </a:lnTo>
                <a:cubicBezTo>
                  <a:pt x="7376189" y="6405574"/>
                  <a:pt x="7378805" y="6406793"/>
                  <a:pt x="7380177" y="6409232"/>
                </a:cubicBezTo>
                <a:cubicBezTo>
                  <a:pt x="7381549" y="6411670"/>
                  <a:pt x="7382235" y="6415328"/>
                  <a:pt x="7382235" y="6420205"/>
                </a:cubicBezTo>
                <a:cubicBezTo>
                  <a:pt x="7382235" y="6425081"/>
                  <a:pt x="7381523" y="6428764"/>
                  <a:pt x="7380101" y="6431254"/>
                </a:cubicBezTo>
                <a:cubicBezTo>
                  <a:pt x="7378679" y="6433743"/>
                  <a:pt x="7376088" y="6434987"/>
                  <a:pt x="7372329" y="6434987"/>
                </a:cubicBezTo>
                <a:lnTo>
                  <a:pt x="7362575" y="6434987"/>
                </a:lnTo>
                <a:close/>
                <a:moveTo>
                  <a:pt x="7114925" y="6405574"/>
                </a:moveTo>
                <a:lnTo>
                  <a:pt x="7124679" y="6405574"/>
                </a:lnTo>
                <a:cubicBezTo>
                  <a:pt x="7128539" y="6405574"/>
                  <a:pt x="7131155" y="6406793"/>
                  <a:pt x="7132527" y="6409232"/>
                </a:cubicBezTo>
                <a:cubicBezTo>
                  <a:pt x="7133899" y="6411670"/>
                  <a:pt x="7134585" y="6415328"/>
                  <a:pt x="7134585" y="6420205"/>
                </a:cubicBezTo>
                <a:cubicBezTo>
                  <a:pt x="7134585" y="6425081"/>
                  <a:pt x="7133873" y="6428764"/>
                  <a:pt x="7132451" y="6431254"/>
                </a:cubicBezTo>
                <a:cubicBezTo>
                  <a:pt x="7131029" y="6433743"/>
                  <a:pt x="7128438" y="6434987"/>
                  <a:pt x="7124679" y="6434987"/>
                </a:cubicBezTo>
                <a:lnTo>
                  <a:pt x="7114925" y="6434987"/>
                </a:lnTo>
                <a:close/>
                <a:moveTo>
                  <a:pt x="6724400" y="6405574"/>
                </a:moveTo>
                <a:lnTo>
                  <a:pt x="6734154" y="6405574"/>
                </a:lnTo>
                <a:cubicBezTo>
                  <a:pt x="6738014" y="6405574"/>
                  <a:pt x="6740631" y="6406793"/>
                  <a:pt x="6742002" y="6409232"/>
                </a:cubicBezTo>
                <a:cubicBezTo>
                  <a:pt x="6743374" y="6411670"/>
                  <a:pt x="6744060" y="6415328"/>
                  <a:pt x="6744060" y="6420205"/>
                </a:cubicBezTo>
                <a:cubicBezTo>
                  <a:pt x="6744060" y="6425081"/>
                  <a:pt x="6743348" y="6428764"/>
                  <a:pt x="6741926" y="6431254"/>
                </a:cubicBezTo>
                <a:cubicBezTo>
                  <a:pt x="6740503" y="6433743"/>
                  <a:pt x="6737913" y="6434987"/>
                  <a:pt x="6734154" y="6434987"/>
                </a:cubicBezTo>
                <a:lnTo>
                  <a:pt x="6724400" y="6434987"/>
                </a:lnTo>
                <a:close/>
                <a:moveTo>
                  <a:pt x="6239768" y="6404203"/>
                </a:moveTo>
                <a:cubicBezTo>
                  <a:pt x="6243426" y="6404203"/>
                  <a:pt x="6246169" y="6405600"/>
                  <a:pt x="6247998" y="6408394"/>
                </a:cubicBezTo>
                <a:cubicBezTo>
                  <a:pt x="6249826" y="6411188"/>
                  <a:pt x="6250741" y="6415277"/>
                  <a:pt x="6250741" y="6420662"/>
                </a:cubicBezTo>
                <a:lnTo>
                  <a:pt x="6250741" y="6462877"/>
                </a:lnTo>
                <a:cubicBezTo>
                  <a:pt x="6250741" y="6467753"/>
                  <a:pt x="6249801" y="6471538"/>
                  <a:pt x="6247921" y="6474230"/>
                </a:cubicBezTo>
                <a:cubicBezTo>
                  <a:pt x="6246042" y="6476923"/>
                  <a:pt x="6243324" y="6478269"/>
                  <a:pt x="6239768" y="6478269"/>
                </a:cubicBezTo>
                <a:cubicBezTo>
                  <a:pt x="6232250" y="6478269"/>
                  <a:pt x="6228490" y="6473138"/>
                  <a:pt x="6228490" y="6462877"/>
                </a:cubicBezTo>
                <a:lnTo>
                  <a:pt x="6228490" y="6420662"/>
                </a:lnTo>
                <a:cubicBezTo>
                  <a:pt x="6228490" y="6415175"/>
                  <a:pt x="6229379" y="6411061"/>
                  <a:pt x="6231157" y="6408317"/>
                </a:cubicBezTo>
                <a:cubicBezTo>
                  <a:pt x="6232935" y="6405574"/>
                  <a:pt x="6235806" y="6404203"/>
                  <a:pt x="6239768" y="6404203"/>
                </a:cubicBezTo>
                <a:close/>
                <a:moveTo>
                  <a:pt x="5901669" y="6404050"/>
                </a:moveTo>
                <a:cubicBezTo>
                  <a:pt x="5904209" y="6404050"/>
                  <a:pt x="5905987" y="6405015"/>
                  <a:pt x="5907003" y="6406946"/>
                </a:cubicBezTo>
                <a:cubicBezTo>
                  <a:pt x="5908019" y="6408876"/>
                  <a:pt x="5908527" y="6412229"/>
                  <a:pt x="5908527" y="6417004"/>
                </a:cubicBezTo>
                <a:lnTo>
                  <a:pt x="5908527" y="6465467"/>
                </a:lnTo>
                <a:cubicBezTo>
                  <a:pt x="5908527" y="6470344"/>
                  <a:pt x="5908019" y="6473748"/>
                  <a:pt x="5907003" y="6475678"/>
                </a:cubicBezTo>
                <a:cubicBezTo>
                  <a:pt x="5905987" y="6477609"/>
                  <a:pt x="5904209" y="6478574"/>
                  <a:pt x="5901669" y="6478574"/>
                </a:cubicBezTo>
                <a:cubicBezTo>
                  <a:pt x="5899230" y="6478574"/>
                  <a:pt x="5897528" y="6477609"/>
                  <a:pt x="5896563" y="6475678"/>
                </a:cubicBezTo>
                <a:cubicBezTo>
                  <a:pt x="5895598" y="6473748"/>
                  <a:pt x="5895115" y="6470344"/>
                  <a:pt x="5895115" y="6465467"/>
                </a:cubicBezTo>
                <a:lnTo>
                  <a:pt x="5895115" y="6417004"/>
                </a:lnTo>
                <a:cubicBezTo>
                  <a:pt x="5895115" y="6412127"/>
                  <a:pt x="5895573" y="6408749"/>
                  <a:pt x="5896487" y="6406870"/>
                </a:cubicBezTo>
                <a:cubicBezTo>
                  <a:pt x="5897401" y="6404990"/>
                  <a:pt x="5899129" y="6404050"/>
                  <a:pt x="5901669" y="6404050"/>
                </a:cubicBezTo>
                <a:close/>
                <a:moveTo>
                  <a:pt x="5733724" y="6398869"/>
                </a:moveTo>
                <a:cubicBezTo>
                  <a:pt x="5745611" y="6398869"/>
                  <a:pt x="5754603" y="6402577"/>
                  <a:pt x="5760699" y="6409994"/>
                </a:cubicBezTo>
                <a:cubicBezTo>
                  <a:pt x="5766795" y="6417411"/>
                  <a:pt x="5769843" y="6427977"/>
                  <a:pt x="5769843" y="6441693"/>
                </a:cubicBezTo>
                <a:cubicBezTo>
                  <a:pt x="5769843" y="6455307"/>
                  <a:pt x="5766820" y="6465848"/>
                  <a:pt x="5760775" y="6473316"/>
                </a:cubicBezTo>
                <a:cubicBezTo>
                  <a:pt x="5754730" y="6480784"/>
                  <a:pt x="5745713" y="6484517"/>
                  <a:pt x="5733724" y="6484517"/>
                </a:cubicBezTo>
                <a:cubicBezTo>
                  <a:pt x="5721735" y="6484517"/>
                  <a:pt x="5712693" y="6480809"/>
                  <a:pt x="5706597" y="6473392"/>
                </a:cubicBezTo>
                <a:cubicBezTo>
                  <a:pt x="5700501" y="6465975"/>
                  <a:pt x="5697453" y="6455409"/>
                  <a:pt x="5697453" y="6441693"/>
                </a:cubicBezTo>
                <a:cubicBezTo>
                  <a:pt x="5697453" y="6428079"/>
                  <a:pt x="5700501" y="6417538"/>
                  <a:pt x="5706597" y="6410070"/>
                </a:cubicBezTo>
                <a:cubicBezTo>
                  <a:pt x="5712693" y="6402602"/>
                  <a:pt x="5721735" y="6398869"/>
                  <a:pt x="5733724" y="6398869"/>
                </a:cubicBezTo>
                <a:close/>
                <a:moveTo>
                  <a:pt x="7534330" y="6388810"/>
                </a:moveTo>
                <a:lnTo>
                  <a:pt x="7534330" y="6493966"/>
                </a:lnTo>
                <a:lnTo>
                  <a:pt x="7562524" y="6493966"/>
                </a:lnTo>
                <a:cubicBezTo>
                  <a:pt x="7571465" y="6493966"/>
                  <a:pt x="7578729" y="6491401"/>
                  <a:pt x="7584317" y="6486270"/>
                </a:cubicBezTo>
                <a:cubicBezTo>
                  <a:pt x="7589905" y="6481139"/>
                  <a:pt x="7592699" y="6473646"/>
                  <a:pt x="7592699" y="6463791"/>
                </a:cubicBezTo>
                <a:lnTo>
                  <a:pt x="7592699" y="6418985"/>
                </a:lnTo>
                <a:cubicBezTo>
                  <a:pt x="7592699" y="6409029"/>
                  <a:pt x="7590032" y="6401510"/>
                  <a:pt x="7584698" y="6396430"/>
                </a:cubicBezTo>
                <a:cubicBezTo>
                  <a:pt x="7579364" y="6391350"/>
                  <a:pt x="7572277" y="6388810"/>
                  <a:pt x="7563438" y="6388810"/>
                </a:cubicBezTo>
                <a:close/>
                <a:moveTo>
                  <a:pt x="7477180" y="6388810"/>
                </a:moveTo>
                <a:lnTo>
                  <a:pt x="7477180" y="6493966"/>
                </a:lnTo>
                <a:lnTo>
                  <a:pt x="7524119" y="6493966"/>
                </a:lnTo>
                <a:lnTo>
                  <a:pt x="7524119" y="6477202"/>
                </a:lnTo>
                <a:lnTo>
                  <a:pt x="7495773" y="6477202"/>
                </a:lnTo>
                <a:lnTo>
                  <a:pt x="7495773" y="6448856"/>
                </a:lnTo>
                <a:lnTo>
                  <a:pt x="7520157" y="6448856"/>
                </a:lnTo>
                <a:lnTo>
                  <a:pt x="7520157" y="6432092"/>
                </a:lnTo>
                <a:lnTo>
                  <a:pt x="7495773" y="6432092"/>
                </a:lnTo>
                <a:lnTo>
                  <a:pt x="7495773" y="6405727"/>
                </a:lnTo>
                <a:lnTo>
                  <a:pt x="7524119" y="6405727"/>
                </a:lnTo>
                <a:lnTo>
                  <a:pt x="7524119" y="6388810"/>
                </a:lnTo>
                <a:close/>
                <a:moveTo>
                  <a:pt x="7405018" y="6388810"/>
                </a:moveTo>
                <a:lnTo>
                  <a:pt x="7428641" y="6493966"/>
                </a:lnTo>
                <a:lnTo>
                  <a:pt x="7447995" y="6493966"/>
                </a:lnTo>
                <a:lnTo>
                  <a:pt x="7471617" y="6388810"/>
                </a:lnTo>
                <a:lnTo>
                  <a:pt x="7451043" y="6388810"/>
                </a:lnTo>
                <a:lnTo>
                  <a:pt x="7438241" y="6467449"/>
                </a:lnTo>
                <a:lnTo>
                  <a:pt x="7425592" y="6388810"/>
                </a:lnTo>
                <a:close/>
                <a:moveTo>
                  <a:pt x="7343830" y="6388810"/>
                </a:moveTo>
                <a:lnTo>
                  <a:pt x="7343830" y="6493966"/>
                </a:lnTo>
                <a:lnTo>
                  <a:pt x="7362575" y="6493966"/>
                </a:lnTo>
                <a:lnTo>
                  <a:pt x="7362575" y="6451751"/>
                </a:lnTo>
                <a:lnTo>
                  <a:pt x="7371567" y="6451751"/>
                </a:lnTo>
                <a:lnTo>
                  <a:pt x="7384825" y="6493966"/>
                </a:lnTo>
                <a:lnTo>
                  <a:pt x="7404333" y="6493966"/>
                </a:lnTo>
                <a:lnTo>
                  <a:pt x="7388635" y="6448246"/>
                </a:lnTo>
                <a:cubicBezTo>
                  <a:pt x="7393004" y="6445909"/>
                  <a:pt x="7396154" y="6442404"/>
                  <a:pt x="7398084" y="6437731"/>
                </a:cubicBezTo>
                <a:cubicBezTo>
                  <a:pt x="7400015" y="6433057"/>
                  <a:pt x="7400980" y="6427215"/>
                  <a:pt x="7400980" y="6420205"/>
                </a:cubicBezTo>
                <a:cubicBezTo>
                  <a:pt x="7400980" y="6409232"/>
                  <a:pt x="7398821" y="6401256"/>
                  <a:pt x="7394503" y="6396278"/>
                </a:cubicBezTo>
                <a:cubicBezTo>
                  <a:pt x="7390185" y="6391299"/>
                  <a:pt x="7382844" y="6388810"/>
                  <a:pt x="7372481" y="6388810"/>
                </a:cubicBezTo>
                <a:close/>
                <a:moveTo>
                  <a:pt x="7286680" y="6388810"/>
                </a:moveTo>
                <a:lnTo>
                  <a:pt x="7286680" y="6493966"/>
                </a:lnTo>
                <a:lnTo>
                  <a:pt x="7333619" y="6493966"/>
                </a:lnTo>
                <a:lnTo>
                  <a:pt x="7333619" y="6477202"/>
                </a:lnTo>
                <a:lnTo>
                  <a:pt x="7305273" y="6477202"/>
                </a:lnTo>
                <a:lnTo>
                  <a:pt x="7305273" y="6448856"/>
                </a:lnTo>
                <a:lnTo>
                  <a:pt x="7329657" y="6448856"/>
                </a:lnTo>
                <a:lnTo>
                  <a:pt x="7329657" y="6432092"/>
                </a:lnTo>
                <a:lnTo>
                  <a:pt x="7305273" y="6432092"/>
                </a:lnTo>
                <a:lnTo>
                  <a:pt x="7305273" y="6405727"/>
                </a:lnTo>
                <a:lnTo>
                  <a:pt x="7333619" y="6405727"/>
                </a:lnTo>
                <a:lnTo>
                  <a:pt x="7333619" y="6388810"/>
                </a:lnTo>
                <a:close/>
                <a:moveTo>
                  <a:pt x="7162855" y="6388810"/>
                </a:moveTo>
                <a:lnTo>
                  <a:pt x="7162855" y="6493966"/>
                </a:lnTo>
                <a:lnTo>
                  <a:pt x="7209794" y="6493966"/>
                </a:lnTo>
                <a:lnTo>
                  <a:pt x="7209794" y="6477202"/>
                </a:lnTo>
                <a:lnTo>
                  <a:pt x="7181447" y="6477202"/>
                </a:lnTo>
                <a:lnTo>
                  <a:pt x="7181447" y="6448856"/>
                </a:lnTo>
                <a:lnTo>
                  <a:pt x="7205832" y="6448856"/>
                </a:lnTo>
                <a:lnTo>
                  <a:pt x="7205832" y="6432092"/>
                </a:lnTo>
                <a:lnTo>
                  <a:pt x="7181447" y="6432092"/>
                </a:lnTo>
                <a:lnTo>
                  <a:pt x="7181447" y="6405727"/>
                </a:lnTo>
                <a:lnTo>
                  <a:pt x="7209794" y="6405727"/>
                </a:lnTo>
                <a:lnTo>
                  <a:pt x="7209794" y="6388810"/>
                </a:lnTo>
                <a:close/>
                <a:moveTo>
                  <a:pt x="7096180" y="6388810"/>
                </a:moveTo>
                <a:lnTo>
                  <a:pt x="7096180" y="6493966"/>
                </a:lnTo>
                <a:lnTo>
                  <a:pt x="7114925" y="6493966"/>
                </a:lnTo>
                <a:lnTo>
                  <a:pt x="7114925" y="6451751"/>
                </a:lnTo>
                <a:lnTo>
                  <a:pt x="7123917" y="6451751"/>
                </a:lnTo>
                <a:lnTo>
                  <a:pt x="7137175" y="6493966"/>
                </a:lnTo>
                <a:lnTo>
                  <a:pt x="7156683" y="6493966"/>
                </a:lnTo>
                <a:lnTo>
                  <a:pt x="7140985" y="6448246"/>
                </a:lnTo>
                <a:cubicBezTo>
                  <a:pt x="7145354" y="6445909"/>
                  <a:pt x="7148504" y="6442404"/>
                  <a:pt x="7150434" y="6437731"/>
                </a:cubicBezTo>
                <a:cubicBezTo>
                  <a:pt x="7152365" y="6433057"/>
                  <a:pt x="7153330" y="6427215"/>
                  <a:pt x="7153330" y="6420205"/>
                </a:cubicBezTo>
                <a:cubicBezTo>
                  <a:pt x="7153330" y="6409232"/>
                  <a:pt x="7151171" y="6401256"/>
                  <a:pt x="7146853" y="6396278"/>
                </a:cubicBezTo>
                <a:cubicBezTo>
                  <a:pt x="7142535" y="6391299"/>
                  <a:pt x="7135194" y="6388810"/>
                  <a:pt x="7124831" y="6388810"/>
                </a:cubicBezTo>
                <a:close/>
                <a:moveTo>
                  <a:pt x="6928463" y="6388810"/>
                </a:moveTo>
                <a:lnTo>
                  <a:pt x="6928463" y="6405727"/>
                </a:lnTo>
                <a:lnTo>
                  <a:pt x="6946751" y="6405727"/>
                </a:lnTo>
                <a:lnTo>
                  <a:pt x="6946751" y="6493966"/>
                </a:lnTo>
                <a:lnTo>
                  <a:pt x="6965345" y="6493966"/>
                </a:lnTo>
                <a:lnTo>
                  <a:pt x="6965345" y="6405727"/>
                </a:lnTo>
                <a:lnTo>
                  <a:pt x="6983480" y="6405727"/>
                </a:lnTo>
                <a:lnTo>
                  <a:pt x="6983480" y="6388810"/>
                </a:lnTo>
                <a:close/>
                <a:moveTo>
                  <a:pt x="6867580" y="6388810"/>
                </a:moveTo>
                <a:lnTo>
                  <a:pt x="6867580" y="6493966"/>
                </a:lnTo>
                <a:lnTo>
                  <a:pt x="6886325" y="6493966"/>
                </a:lnTo>
                <a:lnTo>
                  <a:pt x="6886325" y="6448856"/>
                </a:lnTo>
                <a:lnTo>
                  <a:pt x="6906137" y="6448856"/>
                </a:lnTo>
                <a:lnTo>
                  <a:pt x="6906137" y="6493966"/>
                </a:lnTo>
                <a:lnTo>
                  <a:pt x="6924882" y="6493966"/>
                </a:lnTo>
                <a:lnTo>
                  <a:pt x="6924882" y="6388810"/>
                </a:lnTo>
                <a:lnTo>
                  <a:pt x="6906137" y="6388810"/>
                </a:lnTo>
                <a:lnTo>
                  <a:pt x="6906137" y="6432092"/>
                </a:lnTo>
                <a:lnTo>
                  <a:pt x="6886325" y="6432092"/>
                </a:lnTo>
                <a:lnTo>
                  <a:pt x="6886325" y="6388810"/>
                </a:lnTo>
                <a:close/>
                <a:moveTo>
                  <a:pt x="6772939" y="6388810"/>
                </a:moveTo>
                <a:lnTo>
                  <a:pt x="6772939" y="6493966"/>
                </a:lnTo>
                <a:lnTo>
                  <a:pt x="6791532" y="6493966"/>
                </a:lnTo>
                <a:lnTo>
                  <a:pt x="6791532" y="6388810"/>
                </a:lnTo>
                <a:close/>
                <a:moveTo>
                  <a:pt x="6705655" y="6388810"/>
                </a:moveTo>
                <a:lnTo>
                  <a:pt x="6705655" y="6493966"/>
                </a:lnTo>
                <a:lnTo>
                  <a:pt x="6724400" y="6493966"/>
                </a:lnTo>
                <a:lnTo>
                  <a:pt x="6724400" y="6451751"/>
                </a:lnTo>
                <a:lnTo>
                  <a:pt x="6733392" y="6451751"/>
                </a:lnTo>
                <a:lnTo>
                  <a:pt x="6746650" y="6493966"/>
                </a:lnTo>
                <a:lnTo>
                  <a:pt x="6766158" y="6493966"/>
                </a:lnTo>
                <a:lnTo>
                  <a:pt x="6750461" y="6448246"/>
                </a:lnTo>
                <a:cubicBezTo>
                  <a:pt x="6754829" y="6445909"/>
                  <a:pt x="6757979" y="6442404"/>
                  <a:pt x="6759909" y="6437731"/>
                </a:cubicBezTo>
                <a:cubicBezTo>
                  <a:pt x="6761840" y="6433057"/>
                  <a:pt x="6762805" y="6427215"/>
                  <a:pt x="6762805" y="6420205"/>
                </a:cubicBezTo>
                <a:cubicBezTo>
                  <a:pt x="6762805" y="6409232"/>
                  <a:pt x="6760646" y="6401256"/>
                  <a:pt x="6756328" y="6396278"/>
                </a:cubicBezTo>
                <a:cubicBezTo>
                  <a:pt x="6752010" y="6391299"/>
                  <a:pt x="6744669" y="6388810"/>
                  <a:pt x="6734306" y="6388810"/>
                </a:cubicBezTo>
                <a:close/>
                <a:moveTo>
                  <a:pt x="6629455" y="6388810"/>
                </a:moveTo>
                <a:lnTo>
                  <a:pt x="6629455" y="6493966"/>
                </a:lnTo>
                <a:lnTo>
                  <a:pt x="6676394" y="6493966"/>
                </a:lnTo>
                <a:lnTo>
                  <a:pt x="6676394" y="6477202"/>
                </a:lnTo>
                <a:lnTo>
                  <a:pt x="6648200" y="6477202"/>
                </a:lnTo>
                <a:lnTo>
                  <a:pt x="6648200" y="6388810"/>
                </a:lnTo>
                <a:close/>
                <a:moveTo>
                  <a:pt x="6572305" y="6388810"/>
                </a:moveTo>
                <a:lnTo>
                  <a:pt x="6572305" y="6493966"/>
                </a:lnTo>
                <a:lnTo>
                  <a:pt x="6619244" y="6493966"/>
                </a:lnTo>
                <a:lnTo>
                  <a:pt x="6619244" y="6477202"/>
                </a:lnTo>
                <a:lnTo>
                  <a:pt x="6591050" y="6477202"/>
                </a:lnTo>
                <a:lnTo>
                  <a:pt x="6591050" y="6388810"/>
                </a:lnTo>
                <a:close/>
                <a:moveTo>
                  <a:pt x="6517593" y="6388810"/>
                </a:moveTo>
                <a:lnTo>
                  <a:pt x="6490619" y="6493966"/>
                </a:lnTo>
                <a:lnTo>
                  <a:pt x="6510126" y="6493966"/>
                </a:lnTo>
                <a:lnTo>
                  <a:pt x="6514393" y="6473545"/>
                </a:lnTo>
                <a:lnTo>
                  <a:pt x="6538929" y="6473545"/>
                </a:lnTo>
                <a:lnTo>
                  <a:pt x="6543196" y="6493966"/>
                </a:lnTo>
                <a:lnTo>
                  <a:pt x="6562704" y="6493966"/>
                </a:lnTo>
                <a:lnTo>
                  <a:pt x="6535881" y="6388810"/>
                </a:lnTo>
                <a:close/>
                <a:moveTo>
                  <a:pt x="6358792" y="6388810"/>
                </a:moveTo>
                <a:lnTo>
                  <a:pt x="6378757" y="6439407"/>
                </a:lnTo>
                <a:lnTo>
                  <a:pt x="6357268" y="6493966"/>
                </a:lnTo>
                <a:lnTo>
                  <a:pt x="6375709" y="6493966"/>
                </a:lnTo>
                <a:lnTo>
                  <a:pt x="6388053" y="6457238"/>
                </a:lnTo>
                <a:lnTo>
                  <a:pt x="6400245" y="6493966"/>
                </a:lnTo>
                <a:lnTo>
                  <a:pt x="6418686" y="6493966"/>
                </a:lnTo>
                <a:lnTo>
                  <a:pt x="6397197" y="6439407"/>
                </a:lnTo>
                <a:lnTo>
                  <a:pt x="6417162" y="6388810"/>
                </a:lnTo>
                <a:lnTo>
                  <a:pt x="6398721" y="6388810"/>
                </a:lnTo>
                <a:lnTo>
                  <a:pt x="6388053" y="6421729"/>
                </a:lnTo>
                <a:lnTo>
                  <a:pt x="6377233" y="6388810"/>
                </a:lnTo>
                <a:close/>
                <a:moveTo>
                  <a:pt x="6334789" y="6388810"/>
                </a:moveTo>
                <a:lnTo>
                  <a:pt x="6334789" y="6493966"/>
                </a:lnTo>
                <a:lnTo>
                  <a:pt x="6353382" y="6493966"/>
                </a:lnTo>
                <a:lnTo>
                  <a:pt x="6353382" y="6388810"/>
                </a:lnTo>
                <a:close/>
                <a:moveTo>
                  <a:pt x="6271239" y="6388810"/>
                </a:moveTo>
                <a:lnTo>
                  <a:pt x="6271239" y="6405727"/>
                </a:lnTo>
                <a:lnTo>
                  <a:pt x="6289527" y="6405727"/>
                </a:lnTo>
                <a:lnTo>
                  <a:pt x="6289527" y="6493966"/>
                </a:lnTo>
                <a:lnTo>
                  <a:pt x="6308119" y="6493966"/>
                </a:lnTo>
                <a:lnTo>
                  <a:pt x="6308119" y="6405727"/>
                </a:lnTo>
                <a:lnTo>
                  <a:pt x="6326255" y="6405727"/>
                </a:lnTo>
                <a:lnTo>
                  <a:pt x="6326255" y="6388810"/>
                </a:lnTo>
                <a:close/>
                <a:moveTo>
                  <a:pt x="6138193" y="6388810"/>
                </a:moveTo>
                <a:lnTo>
                  <a:pt x="6161815" y="6493966"/>
                </a:lnTo>
                <a:lnTo>
                  <a:pt x="6181170" y="6493966"/>
                </a:lnTo>
                <a:lnTo>
                  <a:pt x="6204792" y="6388810"/>
                </a:lnTo>
                <a:lnTo>
                  <a:pt x="6184218" y="6388810"/>
                </a:lnTo>
                <a:lnTo>
                  <a:pt x="6171417" y="6467449"/>
                </a:lnTo>
                <a:lnTo>
                  <a:pt x="6158767" y="6388810"/>
                </a:lnTo>
                <a:close/>
                <a:moveTo>
                  <a:pt x="6086530" y="6388810"/>
                </a:moveTo>
                <a:lnTo>
                  <a:pt x="6086530" y="6493966"/>
                </a:lnTo>
                <a:lnTo>
                  <a:pt x="6133469" y="6493966"/>
                </a:lnTo>
                <a:lnTo>
                  <a:pt x="6133469" y="6477202"/>
                </a:lnTo>
                <a:lnTo>
                  <a:pt x="6105123" y="6477202"/>
                </a:lnTo>
                <a:lnTo>
                  <a:pt x="6105123" y="6448856"/>
                </a:lnTo>
                <a:lnTo>
                  <a:pt x="6129507" y="6448856"/>
                </a:lnTo>
                <a:lnTo>
                  <a:pt x="6129507" y="6432092"/>
                </a:lnTo>
                <a:lnTo>
                  <a:pt x="6105123" y="6432092"/>
                </a:lnTo>
                <a:lnTo>
                  <a:pt x="6105123" y="6405727"/>
                </a:lnTo>
                <a:lnTo>
                  <a:pt x="6133469" y="6405727"/>
                </a:lnTo>
                <a:lnTo>
                  <a:pt x="6133469" y="6388810"/>
                </a:lnTo>
                <a:close/>
                <a:moveTo>
                  <a:pt x="5733724" y="6388505"/>
                </a:moveTo>
                <a:cubicBezTo>
                  <a:pt x="5718484" y="6388505"/>
                  <a:pt x="5706698" y="6393179"/>
                  <a:pt x="5698367" y="6402526"/>
                </a:cubicBezTo>
                <a:cubicBezTo>
                  <a:pt x="5690036" y="6411873"/>
                  <a:pt x="5685870" y="6424929"/>
                  <a:pt x="5685870" y="6441693"/>
                </a:cubicBezTo>
                <a:cubicBezTo>
                  <a:pt x="5685870" y="6458254"/>
                  <a:pt x="5690036" y="6471259"/>
                  <a:pt x="5698367" y="6480707"/>
                </a:cubicBezTo>
                <a:cubicBezTo>
                  <a:pt x="5706698" y="6490156"/>
                  <a:pt x="5718484" y="6494881"/>
                  <a:pt x="5733724" y="6494881"/>
                </a:cubicBezTo>
                <a:cubicBezTo>
                  <a:pt x="5748862" y="6494881"/>
                  <a:pt x="5760597" y="6490156"/>
                  <a:pt x="5768928" y="6480707"/>
                </a:cubicBezTo>
                <a:cubicBezTo>
                  <a:pt x="5777259" y="6471259"/>
                  <a:pt x="5781425" y="6458254"/>
                  <a:pt x="5781425" y="6441693"/>
                </a:cubicBezTo>
                <a:cubicBezTo>
                  <a:pt x="5781425" y="6425132"/>
                  <a:pt x="5777285" y="6412127"/>
                  <a:pt x="5769004" y="6402679"/>
                </a:cubicBezTo>
                <a:cubicBezTo>
                  <a:pt x="5760724" y="6393230"/>
                  <a:pt x="5748964" y="6388505"/>
                  <a:pt x="5733724" y="6388505"/>
                </a:cubicBezTo>
                <a:close/>
                <a:moveTo>
                  <a:pt x="6830775" y="6387286"/>
                </a:moveTo>
                <a:cubicBezTo>
                  <a:pt x="6821631" y="6387286"/>
                  <a:pt x="6814265" y="6389852"/>
                  <a:pt x="6808677" y="6394982"/>
                </a:cubicBezTo>
                <a:cubicBezTo>
                  <a:pt x="6803089" y="6400113"/>
                  <a:pt x="6800295" y="6407657"/>
                  <a:pt x="6800295" y="6417614"/>
                </a:cubicBezTo>
                <a:lnTo>
                  <a:pt x="6800295" y="6465010"/>
                </a:lnTo>
                <a:cubicBezTo>
                  <a:pt x="6800295" y="6474865"/>
                  <a:pt x="6802937" y="6482358"/>
                  <a:pt x="6808220" y="6487489"/>
                </a:cubicBezTo>
                <a:cubicBezTo>
                  <a:pt x="6813503" y="6492620"/>
                  <a:pt x="6820666" y="6495185"/>
                  <a:pt x="6829708" y="6495185"/>
                </a:cubicBezTo>
                <a:cubicBezTo>
                  <a:pt x="6838649" y="6495185"/>
                  <a:pt x="6845939" y="6492595"/>
                  <a:pt x="6851578" y="6487413"/>
                </a:cubicBezTo>
                <a:cubicBezTo>
                  <a:pt x="6857217" y="6482231"/>
                  <a:pt x="6860036" y="6474764"/>
                  <a:pt x="6860036" y="6465010"/>
                </a:cubicBezTo>
                <a:lnTo>
                  <a:pt x="6860036" y="6437883"/>
                </a:lnTo>
                <a:lnTo>
                  <a:pt x="6830166" y="6437883"/>
                </a:lnTo>
                <a:lnTo>
                  <a:pt x="6830166" y="6452666"/>
                </a:lnTo>
                <a:lnTo>
                  <a:pt x="6841291" y="6452666"/>
                </a:lnTo>
                <a:lnTo>
                  <a:pt x="6841291" y="6463791"/>
                </a:lnTo>
                <a:cubicBezTo>
                  <a:pt x="6841291" y="6468465"/>
                  <a:pt x="6840377" y="6472046"/>
                  <a:pt x="6838547" y="6474535"/>
                </a:cubicBezTo>
                <a:cubicBezTo>
                  <a:pt x="6836719" y="6477024"/>
                  <a:pt x="6833976" y="6478269"/>
                  <a:pt x="6830318" y="6478269"/>
                </a:cubicBezTo>
                <a:cubicBezTo>
                  <a:pt x="6822800" y="6478269"/>
                  <a:pt x="6819040" y="6473138"/>
                  <a:pt x="6819040" y="6462877"/>
                </a:cubicBezTo>
                <a:lnTo>
                  <a:pt x="6819040" y="6420662"/>
                </a:lnTo>
                <a:cubicBezTo>
                  <a:pt x="6819040" y="6415175"/>
                  <a:pt x="6819929" y="6411061"/>
                  <a:pt x="6821707" y="6408317"/>
                </a:cubicBezTo>
                <a:cubicBezTo>
                  <a:pt x="6823485" y="6405574"/>
                  <a:pt x="6826355" y="6404203"/>
                  <a:pt x="6830318" y="6404203"/>
                </a:cubicBezTo>
                <a:cubicBezTo>
                  <a:pt x="6833569" y="6404203"/>
                  <a:pt x="6836211" y="6405295"/>
                  <a:pt x="6838243" y="6407479"/>
                </a:cubicBezTo>
                <a:cubicBezTo>
                  <a:pt x="6840275" y="6409664"/>
                  <a:pt x="6841291" y="6412788"/>
                  <a:pt x="6841291" y="6416852"/>
                </a:cubicBezTo>
                <a:lnTo>
                  <a:pt x="6841291" y="6420052"/>
                </a:lnTo>
                <a:lnTo>
                  <a:pt x="6860036" y="6420052"/>
                </a:lnTo>
                <a:lnTo>
                  <a:pt x="6860036" y="6416852"/>
                </a:lnTo>
                <a:cubicBezTo>
                  <a:pt x="6860036" y="6407098"/>
                  <a:pt x="6857344" y="6399732"/>
                  <a:pt x="6851959" y="6394754"/>
                </a:cubicBezTo>
                <a:cubicBezTo>
                  <a:pt x="6846574" y="6389775"/>
                  <a:pt x="6839513" y="6387286"/>
                  <a:pt x="6830775" y="6387286"/>
                </a:cubicBezTo>
                <a:close/>
                <a:moveTo>
                  <a:pt x="6240225" y="6387286"/>
                </a:moveTo>
                <a:cubicBezTo>
                  <a:pt x="6231081" y="6387286"/>
                  <a:pt x="6223715" y="6389852"/>
                  <a:pt x="6218127" y="6394982"/>
                </a:cubicBezTo>
                <a:cubicBezTo>
                  <a:pt x="6212539" y="6400113"/>
                  <a:pt x="6209745" y="6407657"/>
                  <a:pt x="6209745" y="6417614"/>
                </a:cubicBezTo>
                <a:lnTo>
                  <a:pt x="6209745" y="6465010"/>
                </a:lnTo>
                <a:cubicBezTo>
                  <a:pt x="6209745" y="6474865"/>
                  <a:pt x="6212387" y="6482358"/>
                  <a:pt x="6217670" y="6487489"/>
                </a:cubicBezTo>
                <a:cubicBezTo>
                  <a:pt x="6222953" y="6492620"/>
                  <a:pt x="6230116" y="6495185"/>
                  <a:pt x="6239158" y="6495185"/>
                </a:cubicBezTo>
                <a:cubicBezTo>
                  <a:pt x="6248099" y="6495185"/>
                  <a:pt x="6255389" y="6492595"/>
                  <a:pt x="6261028" y="6487413"/>
                </a:cubicBezTo>
                <a:cubicBezTo>
                  <a:pt x="6266667" y="6482231"/>
                  <a:pt x="6269486" y="6474764"/>
                  <a:pt x="6269486" y="6465010"/>
                </a:cubicBezTo>
                <a:lnTo>
                  <a:pt x="6269486" y="6417614"/>
                </a:lnTo>
                <a:cubicBezTo>
                  <a:pt x="6269486" y="6407657"/>
                  <a:pt x="6266819" y="6400113"/>
                  <a:pt x="6261485" y="6394982"/>
                </a:cubicBezTo>
                <a:cubicBezTo>
                  <a:pt x="6256151" y="6389852"/>
                  <a:pt x="6249064" y="6387286"/>
                  <a:pt x="6240225" y="6387286"/>
                </a:cubicBezTo>
                <a:close/>
                <a:moveTo>
                  <a:pt x="6025189" y="6387286"/>
                </a:moveTo>
                <a:cubicBezTo>
                  <a:pt x="6017670" y="6387286"/>
                  <a:pt x="6011625" y="6389420"/>
                  <a:pt x="6007053" y="6393687"/>
                </a:cubicBezTo>
                <a:cubicBezTo>
                  <a:pt x="6002481" y="6397954"/>
                  <a:pt x="6000195" y="6403695"/>
                  <a:pt x="6000195" y="6410908"/>
                </a:cubicBezTo>
                <a:lnTo>
                  <a:pt x="6000195" y="6420205"/>
                </a:lnTo>
                <a:lnTo>
                  <a:pt x="6018331" y="6420205"/>
                </a:lnTo>
                <a:lnTo>
                  <a:pt x="6018331" y="6413194"/>
                </a:lnTo>
                <a:cubicBezTo>
                  <a:pt x="6018331" y="6407098"/>
                  <a:pt x="6020464" y="6404050"/>
                  <a:pt x="6024732" y="6404050"/>
                </a:cubicBezTo>
                <a:cubicBezTo>
                  <a:pt x="6029100" y="6404050"/>
                  <a:pt x="6031285" y="6406844"/>
                  <a:pt x="6031285" y="6412432"/>
                </a:cubicBezTo>
                <a:lnTo>
                  <a:pt x="6031285" y="6418376"/>
                </a:lnTo>
                <a:cubicBezTo>
                  <a:pt x="6031285" y="6421729"/>
                  <a:pt x="6030904" y="6424497"/>
                  <a:pt x="6030142" y="6426682"/>
                </a:cubicBezTo>
                <a:cubicBezTo>
                  <a:pt x="6029380" y="6428866"/>
                  <a:pt x="6028084" y="6431482"/>
                  <a:pt x="6026256" y="6434530"/>
                </a:cubicBezTo>
                <a:lnTo>
                  <a:pt x="5999586" y="6477659"/>
                </a:lnTo>
                <a:lnTo>
                  <a:pt x="5999586" y="6493966"/>
                </a:lnTo>
                <a:lnTo>
                  <a:pt x="6049725" y="6493966"/>
                </a:lnTo>
                <a:lnTo>
                  <a:pt x="6049725" y="6477050"/>
                </a:lnTo>
                <a:lnTo>
                  <a:pt x="6020464" y="6477050"/>
                </a:lnTo>
                <a:lnTo>
                  <a:pt x="6042105" y="6442455"/>
                </a:lnTo>
                <a:cubicBezTo>
                  <a:pt x="6044747" y="6438188"/>
                  <a:pt x="6046677" y="6434352"/>
                  <a:pt x="6047896" y="6430949"/>
                </a:cubicBezTo>
                <a:cubicBezTo>
                  <a:pt x="6049116" y="6427545"/>
                  <a:pt x="6049725" y="6423557"/>
                  <a:pt x="6049725" y="6418985"/>
                </a:cubicBezTo>
                <a:lnTo>
                  <a:pt x="6049725" y="6411518"/>
                </a:lnTo>
                <a:cubicBezTo>
                  <a:pt x="6049725" y="6404101"/>
                  <a:pt x="6047515" y="6398208"/>
                  <a:pt x="6043096" y="6393839"/>
                </a:cubicBezTo>
                <a:cubicBezTo>
                  <a:pt x="6038676" y="6389471"/>
                  <a:pt x="6032707" y="6387286"/>
                  <a:pt x="6025189" y="6387286"/>
                </a:cubicBezTo>
                <a:close/>
                <a:moveTo>
                  <a:pt x="5968039" y="6387286"/>
                </a:moveTo>
                <a:cubicBezTo>
                  <a:pt x="5960520" y="6387286"/>
                  <a:pt x="5954475" y="6389420"/>
                  <a:pt x="5949903" y="6393687"/>
                </a:cubicBezTo>
                <a:cubicBezTo>
                  <a:pt x="5945331" y="6397954"/>
                  <a:pt x="5943045" y="6403695"/>
                  <a:pt x="5943045" y="6410908"/>
                </a:cubicBezTo>
                <a:lnTo>
                  <a:pt x="5943045" y="6420205"/>
                </a:lnTo>
                <a:lnTo>
                  <a:pt x="5961181" y="6420205"/>
                </a:lnTo>
                <a:lnTo>
                  <a:pt x="5961181" y="6413194"/>
                </a:lnTo>
                <a:cubicBezTo>
                  <a:pt x="5961181" y="6407098"/>
                  <a:pt x="5963315" y="6404050"/>
                  <a:pt x="5967582" y="6404050"/>
                </a:cubicBezTo>
                <a:cubicBezTo>
                  <a:pt x="5971950" y="6404050"/>
                  <a:pt x="5974135" y="6406844"/>
                  <a:pt x="5974135" y="6412432"/>
                </a:cubicBezTo>
                <a:lnTo>
                  <a:pt x="5974135" y="6418376"/>
                </a:lnTo>
                <a:cubicBezTo>
                  <a:pt x="5974135" y="6421729"/>
                  <a:pt x="5973754" y="6424497"/>
                  <a:pt x="5972992" y="6426682"/>
                </a:cubicBezTo>
                <a:cubicBezTo>
                  <a:pt x="5972230" y="6428866"/>
                  <a:pt x="5970934" y="6431482"/>
                  <a:pt x="5969106" y="6434530"/>
                </a:cubicBezTo>
                <a:lnTo>
                  <a:pt x="5942436" y="6477659"/>
                </a:lnTo>
                <a:lnTo>
                  <a:pt x="5942436" y="6493966"/>
                </a:lnTo>
                <a:lnTo>
                  <a:pt x="5992575" y="6493966"/>
                </a:lnTo>
                <a:lnTo>
                  <a:pt x="5992575" y="6477050"/>
                </a:lnTo>
                <a:lnTo>
                  <a:pt x="5963315" y="6477050"/>
                </a:lnTo>
                <a:lnTo>
                  <a:pt x="5984955" y="6442455"/>
                </a:lnTo>
                <a:cubicBezTo>
                  <a:pt x="5987597" y="6438188"/>
                  <a:pt x="5989527" y="6434352"/>
                  <a:pt x="5990746" y="6430949"/>
                </a:cubicBezTo>
                <a:cubicBezTo>
                  <a:pt x="5991966" y="6427545"/>
                  <a:pt x="5992575" y="6423557"/>
                  <a:pt x="5992575" y="6418985"/>
                </a:cubicBezTo>
                <a:lnTo>
                  <a:pt x="5992575" y="6411518"/>
                </a:lnTo>
                <a:cubicBezTo>
                  <a:pt x="5992575" y="6404101"/>
                  <a:pt x="5990365" y="6398208"/>
                  <a:pt x="5985946" y="6393839"/>
                </a:cubicBezTo>
                <a:cubicBezTo>
                  <a:pt x="5981526" y="6389471"/>
                  <a:pt x="5975557" y="6387286"/>
                  <a:pt x="5968039" y="6387286"/>
                </a:cubicBezTo>
                <a:close/>
                <a:moveTo>
                  <a:pt x="5844214" y="6387286"/>
                </a:moveTo>
                <a:cubicBezTo>
                  <a:pt x="5836695" y="6387286"/>
                  <a:pt x="5830650" y="6389420"/>
                  <a:pt x="5826078" y="6393687"/>
                </a:cubicBezTo>
                <a:cubicBezTo>
                  <a:pt x="5821506" y="6397954"/>
                  <a:pt x="5819220" y="6403695"/>
                  <a:pt x="5819220" y="6410908"/>
                </a:cubicBezTo>
                <a:lnTo>
                  <a:pt x="5819220" y="6420205"/>
                </a:lnTo>
                <a:lnTo>
                  <a:pt x="5837356" y="6420205"/>
                </a:lnTo>
                <a:lnTo>
                  <a:pt x="5837356" y="6413194"/>
                </a:lnTo>
                <a:cubicBezTo>
                  <a:pt x="5837356" y="6407098"/>
                  <a:pt x="5839489" y="6404050"/>
                  <a:pt x="5843757" y="6404050"/>
                </a:cubicBezTo>
                <a:cubicBezTo>
                  <a:pt x="5848125" y="6404050"/>
                  <a:pt x="5850310" y="6406844"/>
                  <a:pt x="5850310" y="6412432"/>
                </a:cubicBezTo>
                <a:lnTo>
                  <a:pt x="5850310" y="6418376"/>
                </a:lnTo>
                <a:cubicBezTo>
                  <a:pt x="5850310" y="6421729"/>
                  <a:pt x="5849929" y="6424497"/>
                  <a:pt x="5849167" y="6426682"/>
                </a:cubicBezTo>
                <a:cubicBezTo>
                  <a:pt x="5848405" y="6428866"/>
                  <a:pt x="5847109" y="6431482"/>
                  <a:pt x="5845281" y="6434530"/>
                </a:cubicBezTo>
                <a:lnTo>
                  <a:pt x="5818611" y="6477659"/>
                </a:lnTo>
                <a:lnTo>
                  <a:pt x="5818611" y="6493966"/>
                </a:lnTo>
                <a:lnTo>
                  <a:pt x="5868750" y="6493966"/>
                </a:lnTo>
                <a:lnTo>
                  <a:pt x="5868750" y="6477050"/>
                </a:lnTo>
                <a:lnTo>
                  <a:pt x="5839489" y="6477050"/>
                </a:lnTo>
                <a:lnTo>
                  <a:pt x="5861130" y="6442455"/>
                </a:lnTo>
                <a:cubicBezTo>
                  <a:pt x="5863772" y="6438188"/>
                  <a:pt x="5865702" y="6434352"/>
                  <a:pt x="5866921" y="6430949"/>
                </a:cubicBezTo>
                <a:cubicBezTo>
                  <a:pt x="5868141" y="6427545"/>
                  <a:pt x="5868750" y="6423557"/>
                  <a:pt x="5868750" y="6418985"/>
                </a:cubicBezTo>
                <a:lnTo>
                  <a:pt x="5868750" y="6411518"/>
                </a:lnTo>
                <a:cubicBezTo>
                  <a:pt x="5868750" y="6404101"/>
                  <a:pt x="5866540" y="6398208"/>
                  <a:pt x="5862121" y="6393839"/>
                </a:cubicBezTo>
                <a:cubicBezTo>
                  <a:pt x="5857701" y="6389471"/>
                  <a:pt x="5851732" y="6387286"/>
                  <a:pt x="5844214" y="6387286"/>
                </a:cubicBezTo>
                <a:close/>
                <a:moveTo>
                  <a:pt x="7245913" y="6387134"/>
                </a:moveTo>
                <a:cubicBezTo>
                  <a:pt x="7237175" y="6387134"/>
                  <a:pt x="7230241" y="6389775"/>
                  <a:pt x="7225110" y="6395059"/>
                </a:cubicBezTo>
                <a:cubicBezTo>
                  <a:pt x="7219979" y="6400342"/>
                  <a:pt x="7217414" y="6407403"/>
                  <a:pt x="7217414" y="6416242"/>
                </a:cubicBezTo>
                <a:cubicBezTo>
                  <a:pt x="7217414" y="6423761"/>
                  <a:pt x="7218913" y="6429755"/>
                  <a:pt x="7221910" y="6434225"/>
                </a:cubicBezTo>
                <a:cubicBezTo>
                  <a:pt x="7224907" y="6438696"/>
                  <a:pt x="7229809" y="6442455"/>
                  <a:pt x="7236616" y="6445503"/>
                </a:cubicBezTo>
                <a:lnTo>
                  <a:pt x="7243779" y="6448703"/>
                </a:lnTo>
                <a:cubicBezTo>
                  <a:pt x="7248249" y="6450735"/>
                  <a:pt x="7251425" y="6452945"/>
                  <a:pt x="7253304" y="6455333"/>
                </a:cubicBezTo>
                <a:cubicBezTo>
                  <a:pt x="7255184" y="6457720"/>
                  <a:pt x="7256124" y="6460946"/>
                  <a:pt x="7256124" y="6465010"/>
                </a:cubicBezTo>
                <a:cubicBezTo>
                  <a:pt x="7256124" y="6469887"/>
                  <a:pt x="7255285" y="6473443"/>
                  <a:pt x="7253609" y="6475678"/>
                </a:cubicBezTo>
                <a:cubicBezTo>
                  <a:pt x="7251933" y="6477913"/>
                  <a:pt x="7249266" y="6479031"/>
                  <a:pt x="7245608" y="6479031"/>
                </a:cubicBezTo>
                <a:cubicBezTo>
                  <a:pt x="7241950" y="6479031"/>
                  <a:pt x="7239182" y="6477812"/>
                  <a:pt x="7237302" y="6475373"/>
                </a:cubicBezTo>
                <a:cubicBezTo>
                  <a:pt x="7235423" y="6472935"/>
                  <a:pt x="7234381" y="6469125"/>
                  <a:pt x="7234178" y="6463943"/>
                </a:cubicBezTo>
                <a:lnTo>
                  <a:pt x="7216500" y="6463943"/>
                </a:lnTo>
                <a:cubicBezTo>
                  <a:pt x="7216601" y="6474002"/>
                  <a:pt x="7219091" y="6481723"/>
                  <a:pt x="7223967" y="6487108"/>
                </a:cubicBezTo>
                <a:cubicBezTo>
                  <a:pt x="7228844" y="6492493"/>
                  <a:pt x="7235905" y="6495185"/>
                  <a:pt x="7245151" y="6495185"/>
                </a:cubicBezTo>
                <a:cubicBezTo>
                  <a:pt x="7254498" y="6495185"/>
                  <a:pt x="7261712" y="6492544"/>
                  <a:pt x="7266792" y="6487261"/>
                </a:cubicBezTo>
                <a:cubicBezTo>
                  <a:pt x="7271871" y="6481977"/>
                  <a:pt x="7274412" y="6474459"/>
                  <a:pt x="7274412" y="6464705"/>
                </a:cubicBezTo>
                <a:cubicBezTo>
                  <a:pt x="7274412" y="6456577"/>
                  <a:pt x="7272761" y="6450075"/>
                  <a:pt x="7269459" y="6445198"/>
                </a:cubicBezTo>
                <a:cubicBezTo>
                  <a:pt x="7266157" y="6440321"/>
                  <a:pt x="7260848" y="6436257"/>
                  <a:pt x="7253533" y="6433006"/>
                </a:cubicBezTo>
                <a:lnTo>
                  <a:pt x="7246675" y="6429958"/>
                </a:lnTo>
                <a:cubicBezTo>
                  <a:pt x="7242712" y="6428231"/>
                  <a:pt x="7239893" y="6426275"/>
                  <a:pt x="7238217" y="6424091"/>
                </a:cubicBezTo>
                <a:cubicBezTo>
                  <a:pt x="7236540" y="6421906"/>
                  <a:pt x="7235702" y="6418985"/>
                  <a:pt x="7235702" y="6415328"/>
                </a:cubicBezTo>
                <a:cubicBezTo>
                  <a:pt x="7235702" y="6407301"/>
                  <a:pt x="7239105" y="6403288"/>
                  <a:pt x="7245913" y="6403288"/>
                </a:cubicBezTo>
                <a:cubicBezTo>
                  <a:pt x="7249570" y="6403288"/>
                  <a:pt x="7252187" y="6404482"/>
                  <a:pt x="7253761" y="6406870"/>
                </a:cubicBezTo>
                <a:cubicBezTo>
                  <a:pt x="7255336" y="6409257"/>
                  <a:pt x="7256174" y="6412839"/>
                  <a:pt x="7256276" y="6417614"/>
                </a:cubicBezTo>
                <a:lnTo>
                  <a:pt x="7273497" y="6417614"/>
                </a:lnTo>
                <a:cubicBezTo>
                  <a:pt x="7273192" y="6407759"/>
                  <a:pt x="7270678" y="6400215"/>
                  <a:pt x="7265953" y="6394982"/>
                </a:cubicBezTo>
                <a:cubicBezTo>
                  <a:pt x="7261229" y="6389750"/>
                  <a:pt x="7254549" y="6387134"/>
                  <a:pt x="7245913" y="6387134"/>
                </a:cubicBezTo>
                <a:close/>
                <a:moveTo>
                  <a:pt x="7017313" y="6387134"/>
                </a:moveTo>
                <a:cubicBezTo>
                  <a:pt x="7008575" y="6387134"/>
                  <a:pt x="7001641" y="6389775"/>
                  <a:pt x="6996510" y="6395059"/>
                </a:cubicBezTo>
                <a:cubicBezTo>
                  <a:pt x="6991379" y="6400342"/>
                  <a:pt x="6988814" y="6407403"/>
                  <a:pt x="6988814" y="6416242"/>
                </a:cubicBezTo>
                <a:cubicBezTo>
                  <a:pt x="6988814" y="6423761"/>
                  <a:pt x="6990313" y="6429755"/>
                  <a:pt x="6993310" y="6434225"/>
                </a:cubicBezTo>
                <a:cubicBezTo>
                  <a:pt x="6996307" y="6438696"/>
                  <a:pt x="7001209" y="6442455"/>
                  <a:pt x="7008016" y="6445503"/>
                </a:cubicBezTo>
                <a:lnTo>
                  <a:pt x="7015179" y="6448703"/>
                </a:lnTo>
                <a:cubicBezTo>
                  <a:pt x="7019649" y="6450735"/>
                  <a:pt x="7022825" y="6452945"/>
                  <a:pt x="7024704" y="6455333"/>
                </a:cubicBezTo>
                <a:cubicBezTo>
                  <a:pt x="7026584" y="6457720"/>
                  <a:pt x="7027524" y="6460946"/>
                  <a:pt x="7027524" y="6465010"/>
                </a:cubicBezTo>
                <a:cubicBezTo>
                  <a:pt x="7027524" y="6469887"/>
                  <a:pt x="7026685" y="6473443"/>
                  <a:pt x="7025009" y="6475678"/>
                </a:cubicBezTo>
                <a:cubicBezTo>
                  <a:pt x="7023333" y="6477913"/>
                  <a:pt x="7020666" y="6479031"/>
                  <a:pt x="7017008" y="6479031"/>
                </a:cubicBezTo>
                <a:cubicBezTo>
                  <a:pt x="7013350" y="6479031"/>
                  <a:pt x="7010582" y="6477812"/>
                  <a:pt x="7008702" y="6475373"/>
                </a:cubicBezTo>
                <a:cubicBezTo>
                  <a:pt x="7006823" y="6472935"/>
                  <a:pt x="7005781" y="6469125"/>
                  <a:pt x="7005578" y="6463943"/>
                </a:cubicBezTo>
                <a:lnTo>
                  <a:pt x="6987900" y="6463943"/>
                </a:lnTo>
                <a:cubicBezTo>
                  <a:pt x="6988001" y="6474002"/>
                  <a:pt x="6990491" y="6481723"/>
                  <a:pt x="6995367" y="6487108"/>
                </a:cubicBezTo>
                <a:cubicBezTo>
                  <a:pt x="7000244" y="6492493"/>
                  <a:pt x="7007305" y="6495185"/>
                  <a:pt x="7016551" y="6495185"/>
                </a:cubicBezTo>
                <a:cubicBezTo>
                  <a:pt x="7025898" y="6495185"/>
                  <a:pt x="7033112" y="6492544"/>
                  <a:pt x="7038192" y="6487261"/>
                </a:cubicBezTo>
                <a:cubicBezTo>
                  <a:pt x="7043271" y="6481977"/>
                  <a:pt x="7045812" y="6474459"/>
                  <a:pt x="7045812" y="6464705"/>
                </a:cubicBezTo>
                <a:cubicBezTo>
                  <a:pt x="7045812" y="6456577"/>
                  <a:pt x="7044161" y="6450075"/>
                  <a:pt x="7040859" y="6445198"/>
                </a:cubicBezTo>
                <a:cubicBezTo>
                  <a:pt x="7037557" y="6440321"/>
                  <a:pt x="7032248" y="6436257"/>
                  <a:pt x="7024933" y="6433006"/>
                </a:cubicBezTo>
                <a:lnTo>
                  <a:pt x="7018075" y="6429958"/>
                </a:lnTo>
                <a:cubicBezTo>
                  <a:pt x="7014112" y="6428231"/>
                  <a:pt x="7011293" y="6426275"/>
                  <a:pt x="7009617" y="6424091"/>
                </a:cubicBezTo>
                <a:cubicBezTo>
                  <a:pt x="7007940" y="6421906"/>
                  <a:pt x="7007102" y="6418985"/>
                  <a:pt x="7007102" y="6415328"/>
                </a:cubicBezTo>
                <a:cubicBezTo>
                  <a:pt x="7007102" y="6407301"/>
                  <a:pt x="7010505" y="6403288"/>
                  <a:pt x="7017313" y="6403288"/>
                </a:cubicBezTo>
                <a:cubicBezTo>
                  <a:pt x="7020970" y="6403288"/>
                  <a:pt x="7023587" y="6404482"/>
                  <a:pt x="7025161" y="6406870"/>
                </a:cubicBezTo>
                <a:cubicBezTo>
                  <a:pt x="7026736" y="6409257"/>
                  <a:pt x="7027574" y="6412839"/>
                  <a:pt x="7027676" y="6417614"/>
                </a:cubicBezTo>
                <a:lnTo>
                  <a:pt x="7044897" y="6417614"/>
                </a:lnTo>
                <a:cubicBezTo>
                  <a:pt x="7044592" y="6407759"/>
                  <a:pt x="7042078" y="6400215"/>
                  <a:pt x="7037353" y="6394982"/>
                </a:cubicBezTo>
                <a:cubicBezTo>
                  <a:pt x="7032629" y="6389750"/>
                  <a:pt x="7025949" y="6387134"/>
                  <a:pt x="7017313" y="6387134"/>
                </a:cubicBezTo>
                <a:close/>
                <a:moveTo>
                  <a:pt x="5901669" y="6387134"/>
                </a:moveTo>
                <a:cubicBezTo>
                  <a:pt x="5893134" y="6387134"/>
                  <a:pt x="5886784" y="6389598"/>
                  <a:pt x="5882619" y="6394525"/>
                </a:cubicBezTo>
                <a:cubicBezTo>
                  <a:pt x="5878453" y="6399453"/>
                  <a:pt x="5876370" y="6406895"/>
                  <a:pt x="5876370" y="6416852"/>
                </a:cubicBezTo>
                <a:lnTo>
                  <a:pt x="5876370" y="6465620"/>
                </a:lnTo>
                <a:cubicBezTo>
                  <a:pt x="5876370" y="6475678"/>
                  <a:pt x="5878453" y="6483171"/>
                  <a:pt x="5882619" y="6488099"/>
                </a:cubicBezTo>
                <a:cubicBezTo>
                  <a:pt x="5886784" y="6493026"/>
                  <a:pt x="5893134" y="6495490"/>
                  <a:pt x="5901669" y="6495490"/>
                </a:cubicBezTo>
                <a:cubicBezTo>
                  <a:pt x="5910305" y="6495490"/>
                  <a:pt x="5916705" y="6493026"/>
                  <a:pt x="5920871" y="6488099"/>
                </a:cubicBezTo>
                <a:cubicBezTo>
                  <a:pt x="5925037" y="6483171"/>
                  <a:pt x="5927119" y="6475678"/>
                  <a:pt x="5927119" y="6465620"/>
                </a:cubicBezTo>
                <a:lnTo>
                  <a:pt x="5927119" y="6416852"/>
                </a:lnTo>
                <a:cubicBezTo>
                  <a:pt x="5927119" y="6406895"/>
                  <a:pt x="5925037" y="6399453"/>
                  <a:pt x="5920871" y="6394525"/>
                </a:cubicBezTo>
                <a:cubicBezTo>
                  <a:pt x="5916705" y="6389598"/>
                  <a:pt x="5910305" y="6387134"/>
                  <a:pt x="5901669" y="6387134"/>
                </a:cubicBezTo>
                <a:close/>
                <a:moveTo>
                  <a:pt x="0" y="0"/>
                </a:moveTo>
                <a:lnTo>
                  <a:pt x="8128003" y="0"/>
                </a:lnTo>
                <a:lnTo>
                  <a:pt x="8128003" y="6858000"/>
                </a:lnTo>
                <a:lnTo>
                  <a:pt x="0" y="6858000"/>
                </a:lnTo>
                <a:lnTo>
                  <a:pt x="0" y="6237288"/>
                </a:lnTo>
                <a:lnTo>
                  <a:pt x="3667794" y="6237288"/>
                </a:lnTo>
                <a:cubicBezTo>
                  <a:pt x="3734060" y="6237288"/>
                  <a:pt x="3787779" y="6183569"/>
                  <a:pt x="3787779" y="6117303"/>
                </a:cubicBezTo>
                <a:lnTo>
                  <a:pt x="3787779" y="1569373"/>
                </a:lnTo>
                <a:cubicBezTo>
                  <a:pt x="3787779" y="1503107"/>
                  <a:pt x="3734060" y="1449388"/>
                  <a:pt x="3667794" y="1449388"/>
                </a:cubicBezTo>
                <a:lnTo>
                  <a:pt x="0" y="1449388"/>
                </a:lnTo>
                <a:close/>
              </a:path>
            </a:pathLst>
          </a:custGeom>
        </p:spPr>
        <p:txBody>
          <a:bodyPr wrap="square" tIns="180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29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7E09C55-5DD5-412A-96A4-9D0C6E1D9E2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7908" y="2670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909" y="4167072"/>
            <a:ext cx="4045338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9047" y="5114191"/>
            <a:ext cx="4084200" cy="3660140"/>
          </a:xfrm>
          <a:prstGeom prst="rect">
            <a:avLst/>
          </a:prstGeom>
        </p:spPr>
        <p:txBody>
          <a:bodyPr numCol="2" spcCol="18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767230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x Text / 1x Image - Vio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F7B1690-9A49-4B3D-812D-F6A4EF2558AC}"/>
              </a:ext>
            </a:extLst>
          </p:cNvPr>
          <p:cNvSpPr/>
          <p:nvPr userDrawn="1"/>
        </p:nvSpPr>
        <p:spPr>
          <a:xfrm>
            <a:off x="0" y="0"/>
            <a:ext cx="2590798" cy="1005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51CB00C-22B5-45EA-A526-773F5801B2F5}"/>
              </a:ext>
            </a:extLst>
          </p:cNvPr>
          <p:cNvSpPr/>
          <p:nvPr userDrawn="1"/>
        </p:nvSpPr>
        <p:spPr>
          <a:xfrm>
            <a:off x="309683" y="2125769"/>
            <a:ext cx="4695825" cy="7022254"/>
          </a:xfrm>
          <a:prstGeom prst="roundRect">
            <a:avLst>
              <a:gd name="adj" fmla="val 25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B7295AA-DFA5-4837-BA4B-D081DFE6773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590798" y="0"/>
            <a:ext cx="5181602" cy="10058400"/>
          </a:xfrm>
          <a:custGeom>
            <a:avLst/>
            <a:gdLst>
              <a:gd name="connsiteX0" fmla="*/ 7599024 w 8128003"/>
              <a:gd name="connsiteY0" fmla="*/ 6473849 h 6858000"/>
              <a:gd name="connsiteX1" fmla="*/ 7599024 w 8128003"/>
              <a:gd name="connsiteY1" fmla="*/ 6493966 h 6858000"/>
              <a:gd name="connsiteX2" fmla="*/ 7616855 w 8128003"/>
              <a:gd name="connsiteY2" fmla="*/ 6493966 h 6858000"/>
              <a:gd name="connsiteX3" fmla="*/ 7616855 w 8128003"/>
              <a:gd name="connsiteY3" fmla="*/ 6473849 h 6858000"/>
              <a:gd name="connsiteX4" fmla="*/ 6427449 w 8128003"/>
              <a:gd name="connsiteY4" fmla="*/ 6473849 h 6858000"/>
              <a:gd name="connsiteX5" fmla="*/ 6427449 w 8128003"/>
              <a:gd name="connsiteY5" fmla="*/ 6493966 h 6858000"/>
              <a:gd name="connsiteX6" fmla="*/ 6445279 w 8128003"/>
              <a:gd name="connsiteY6" fmla="*/ 6493966 h 6858000"/>
              <a:gd name="connsiteX7" fmla="*/ 6445279 w 8128003"/>
              <a:gd name="connsiteY7" fmla="*/ 6473849 h 6858000"/>
              <a:gd name="connsiteX8" fmla="*/ 6526737 w 8128003"/>
              <a:gd name="connsiteY8" fmla="*/ 6414109 h 6858000"/>
              <a:gd name="connsiteX9" fmla="*/ 6535577 w 8128003"/>
              <a:gd name="connsiteY9" fmla="*/ 6456781 h 6858000"/>
              <a:gd name="connsiteX10" fmla="*/ 6517898 w 8128003"/>
              <a:gd name="connsiteY10" fmla="*/ 6456781 h 6858000"/>
              <a:gd name="connsiteX11" fmla="*/ 5733876 w 8128003"/>
              <a:gd name="connsiteY11" fmla="*/ 6411975 h 6858000"/>
              <a:gd name="connsiteX12" fmla="*/ 5720236 w 8128003"/>
              <a:gd name="connsiteY12" fmla="*/ 6416852 h 6858000"/>
              <a:gd name="connsiteX13" fmla="*/ 5715588 w 8128003"/>
              <a:gd name="connsiteY13" fmla="*/ 6432701 h 6858000"/>
              <a:gd name="connsiteX14" fmla="*/ 5715588 w 8128003"/>
              <a:gd name="connsiteY14" fmla="*/ 6450380 h 6858000"/>
              <a:gd name="connsiteX15" fmla="*/ 5720236 w 8128003"/>
              <a:gd name="connsiteY15" fmla="*/ 6466306 h 6858000"/>
              <a:gd name="connsiteX16" fmla="*/ 5733876 w 8128003"/>
              <a:gd name="connsiteY16" fmla="*/ 6471259 h 6858000"/>
              <a:gd name="connsiteX17" fmla="*/ 5747135 w 8128003"/>
              <a:gd name="connsiteY17" fmla="*/ 6466458 h 6858000"/>
              <a:gd name="connsiteX18" fmla="*/ 5751707 w 8128003"/>
              <a:gd name="connsiteY18" fmla="*/ 6452056 h 6858000"/>
              <a:gd name="connsiteX19" fmla="*/ 5751707 w 8128003"/>
              <a:gd name="connsiteY19" fmla="*/ 6450227 h 6858000"/>
              <a:gd name="connsiteX20" fmla="*/ 5739515 w 8128003"/>
              <a:gd name="connsiteY20" fmla="*/ 6450227 h 6858000"/>
              <a:gd name="connsiteX21" fmla="*/ 5739515 w 8128003"/>
              <a:gd name="connsiteY21" fmla="*/ 6452056 h 6858000"/>
              <a:gd name="connsiteX22" fmla="*/ 5733876 w 8128003"/>
              <a:gd name="connsiteY22" fmla="*/ 6459981 h 6858000"/>
              <a:gd name="connsiteX23" fmla="*/ 5729609 w 8128003"/>
              <a:gd name="connsiteY23" fmla="*/ 6457771 h 6858000"/>
              <a:gd name="connsiteX24" fmla="*/ 5728237 w 8128003"/>
              <a:gd name="connsiteY24" fmla="*/ 6450532 h 6858000"/>
              <a:gd name="connsiteX25" fmla="*/ 5728237 w 8128003"/>
              <a:gd name="connsiteY25" fmla="*/ 6432549 h 6858000"/>
              <a:gd name="connsiteX26" fmla="*/ 5733876 w 8128003"/>
              <a:gd name="connsiteY26" fmla="*/ 6423100 h 6858000"/>
              <a:gd name="connsiteX27" fmla="*/ 5737991 w 8128003"/>
              <a:gd name="connsiteY27" fmla="*/ 6425081 h 6858000"/>
              <a:gd name="connsiteX28" fmla="*/ 5739515 w 8128003"/>
              <a:gd name="connsiteY28" fmla="*/ 6430873 h 6858000"/>
              <a:gd name="connsiteX29" fmla="*/ 5739515 w 8128003"/>
              <a:gd name="connsiteY29" fmla="*/ 6432701 h 6858000"/>
              <a:gd name="connsiteX30" fmla="*/ 5751707 w 8128003"/>
              <a:gd name="connsiteY30" fmla="*/ 6432701 h 6858000"/>
              <a:gd name="connsiteX31" fmla="*/ 5751707 w 8128003"/>
              <a:gd name="connsiteY31" fmla="*/ 6430568 h 6858000"/>
              <a:gd name="connsiteX32" fmla="*/ 5733876 w 8128003"/>
              <a:gd name="connsiteY32" fmla="*/ 6411975 h 6858000"/>
              <a:gd name="connsiteX33" fmla="*/ 7552923 w 8128003"/>
              <a:gd name="connsiteY33" fmla="*/ 6405727 h 6858000"/>
              <a:gd name="connsiteX34" fmla="*/ 7562981 w 8128003"/>
              <a:gd name="connsiteY34" fmla="*/ 6405727 h 6858000"/>
              <a:gd name="connsiteX35" fmla="*/ 7571211 w 8128003"/>
              <a:gd name="connsiteY35" fmla="*/ 6409918 h 6858000"/>
              <a:gd name="connsiteX36" fmla="*/ 7573954 w 8128003"/>
              <a:gd name="connsiteY36" fmla="*/ 6422186 h 6858000"/>
              <a:gd name="connsiteX37" fmla="*/ 7573954 w 8128003"/>
              <a:gd name="connsiteY37" fmla="*/ 6461657 h 6858000"/>
              <a:gd name="connsiteX38" fmla="*/ 7571134 w 8128003"/>
              <a:gd name="connsiteY38" fmla="*/ 6473087 h 6858000"/>
              <a:gd name="connsiteX39" fmla="*/ 7562981 w 8128003"/>
              <a:gd name="connsiteY39" fmla="*/ 6477202 h 6858000"/>
              <a:gd name="connsiteX40" fmla="*/ 7552923 w 8128003"/>
              <a:gd name="connsiteY40" fmla="*/ 6477202 h 6858000"/>
              <a:gd name="connsiteX41" fmla="*/ 7362575 w 8128003"/>
              <a:gd name="connsiteY41" fmla="*/ 6405574 h 6858000"/>
              <a:gd name="connsiteX42" fmla="*/ 7372329 w 8128003"/>
              <a:gd name="connsiteY42" fmla="*/ 6405574 h 6858000"/>
              <a:gd name="connsiteX43" fmla="*/ 7380177 w 8128003"/>
              <a:gd name="connsiteY43" fmla="*/ 6409232 h 6858000"/>
              <a:gd name="connsiteX44" fmla="*/ 7382235 w 8128003"/>
              <a:gd name="connsiteY44" fmla="*/ 6420205 h 6858000"/>
              <a:gd name="connsiteX45" fmla="*/ 7380101 w 8128003"/>
              <a:gd name="connsiteY45" fmla="*/ 6431254 h 6858000"/>
              <a:gd name="connsiteX46" fmla="*/ 7372329 w 8128003"/>
              <a:gd name="connsiteY46" fmla="*/ 6434987 h 6858000"/>
              <a:gd name="connsiteX47" fmla="*/ 7362575 w 8128003"/>
              <a:gd name="connsiteY47" fmla="*/ 6434987 h 6858000"/>
              <a:gd name="connsiteX48" fmla="*/ 7114925 w 8128003"/>
              <a:gd name="connsiteY48" fmla="*/ 6405574 h 6858000"/>
              <a:gd name="connsiteX49" fmla="*/ 7124679 w 8128003"/>
              <a:gd name="connsiteY49" fmla="*/ 6405574 h 6858000"/>
              <a:gd name="connsiteX50" fmla="*/ 7132527 w 8128003"/>
              <a:gd name="connsiteY50" fmla="*/ 6409232 h 6858000"/>
              <a:gd name="connsiteX51" fmla="*/ 7134585 w 8128003"/>
              <a:gd name="connsiteY51" fmla="*/ 6420205 h 6858000"/>
              <a:gd name="connsiteX52" fmla="*/ 7132451 w 8128003"/>
              <a:gd name="connsiteY52" fmla="*/ 6431254 h 6858000"/>
              <a:gd name="connsiteX53" fmla="*/ 7124679 w 8128003"/>
              <a:gd name="connsiteY53" fmla="*/ 6434987 h 6858000"/>
              <a:gd name="connsiteX54" fmla="*/ 7114925 w 8128003"/>
              <a:gd name="connsiteY54" fmla="*/ 6434987 h 6858000"/>
              <a:gd name="connsiteX55" fmla="*/ 6724400 w 8128003"/>
              <a:gd name="connsiteY55" fmla="*/ 6405574 h 6858000"/>
              <a:gd name="connsiteX56" fmla="*/ 6734154 w 8128003"/>
              <a:gd name="connsiteY56" fmla="*/ 6405574 h 6858000"/>
              <a:gd name="connsiteX57" fmla="*/ 6742002 w 8128003"/>
              <a:gd name="connsiteY57" fmla="*/ 6409232 h 6858000"/>
              <a:gd name="connsiteX58" fmla="*/ 6744060 w 8128003"/>
              <a:gd name="connsiteY58" fmla="*/ 6420205 h 6858000"/>
              <a:gd name="connsiteX59" fmla="*/ 6741926 w 8128003"/>
              <a:gd name="connsiteY59" fmla="*/ 6431254 h 6858000"/>
              <a:gd name="connsiteX60" fmla="*/ 6734154 w 8128003"/>
              <a:gd name="connsiteY60" fmla="*/ 6434987 h 6858000"/>
              <a:gd name="connsiteX61" fmla="*/ 6724400 w 8128003"/>
              <a:gd name="connsiteY61" fmla="*/ 6434987 h 6858000"/>
              <a:gd name="connsiteX62" fmla="*/ 6239768 w 8128003"/>
              <a:gd name="connsiteY62" fmla="*/ 6404203 h 6858000"/>
              <a:gd name="connsiteX63" fmla="*/ 6247998 w 8128003"/>
              <a:gd name="connsiteY63" fmla="*/ 6408394 h 6858000"/>
              <a:gd name="connsiteX64" fmla="*/ 6250741 w 8128003"/>
              <a:gd name="connsiteY64" fmla="*/ 6420662 h 6858000"/>
              <a:gd name="connsiteX65" fmla="*/ 6250741 w 8128003"/>
              <a:gd name="connsiteY65" fmla="*/ 6462877 h 6858000"/>
              <a:gd name="connsiteX66" fmla="*/ 6247921 w 8128003"/>
              <a:gd name="connsiteY66" fmla="*/ 6474230 h 6858000"/>
              <a:gd name="connsiteX67" fmla="*/ 6239768 w 8128003"/>
              <a:gd name="connsiteY67" fmla="*/ 6478269 h 6858000"/>
              <a:gd name="connsiteX68" fmla="*/ 6228490 w 8128003"/>
              <a:gd name="connsiteY68" fmla="*/ 6462877 h 6858000"/>
              <a:gd name="connsiteX69" fmla="*/ 6228490 w 8128003"/>
              <a:gd name="connsiteY69" fmla="*/ 6420662 h 6858000"/>
              <a:gd name="connsiteX70" fmla="*/ 6231157 w 8128003"/>
              <a:gd name="connsiteY70" fmla="*/ 6408317 h 6858000"/>
              <a:gd name="connsiteX71" fmla="*/ 6239768 w 8128003"/>
              <a:gd name="connsiteY71" fmla="*/ 6404203 h 6858000"/>
              <a:gd name="connsiteX72" fmla="*/ 5901669 w 8128003"/>
              <a:gd name="connsiteY72" fmla="*/ 6404050 h 6858000"/>
              <a:gd name="connsiteX73" fmla="*/ 5907003 w 8128003"/>
              <a:gd name="connsiteY73" fmla="*/ 6406946 h 6858000"/>
              <a:gd name="connsiteX74" fmla="*/ 5908527 w 8128003"/>
              <a:gd name="connsiteY74" fmla="*/ 6417004 h 6858000"/>
              <a:gd name="connsiteX75" fmla="*/ 5908527 w 8128003"/>
              <a:gd name="connsiteY75" fmla="*/ 6465467 h 6858000"/>
              <a:gd name="connsiteX76" fmla="*/ 5907003 w 8128003"/>
              <a:gd name="connsiteY76" fmla="*/ 6475678 h 6858000"/>
              <a:gd name="connsiteX77" fmla="*/ 5901669 w 8128003"/>
              <a:gd name="connsiteY77" fmla="*/ 6478574 h 6858000"/>
              <a:gd name="connsiteX78" fmla="*/ 5896563 w 8128003"/>
              <a:gd name="connsiteY78" fmla="*/ 6475678 h 6858000"/>
              <a:gd name="connsiteX79" fmla="*/ 5895115 w 8128003"/>
              <a:gd name="connsiteY79" fmla="*/ 6465467 h 6858000"/>
              <a:gd name="connsiteX80" fmla="*/ 5895115 w 8128003"/>
              <a:gd name="connsiteY80" fmla="*/ 6417004 h 6858000"/>
              <a:gd name="connsiteX81" fmla="*/ 5896487 w 8128003"/>
              <a:gd name="connsiteY81" fmla="*/ 6406870 h 6858000"/>
              <a:gd name="connsiteX82" fmla="*/ 5901669 w 8128003"/>
              <a:gd name="connsiteY82" fmla="*/ 6404050 h 6858000"/>
              <a:gd name="connsiteX83" fmla="*/ 5733724 w 8128003"/>
              <a:gd name="connsiteY83" fmla="*/ 6398869 h 6858000"/>
              <a:gd name="connsiteX84" fmla="*/ 5760699 w 8128003"/>
              <a:gd name="connsiteY84" fmla="*/ 6409994 h 6858000"/>
              <a:gd name="connsiteX85" fmla="*/ 5769843 w 8128003"/>
              <a:gd name="connsiteY85" fmla="*/ 6441693 h 6858000"/>
              <a:gd name="connsiteX86" fmla="*/ 5760775 w 8128003"/>
              <a:gd name="connsiteY86" fmla="*/ 6473316 h 6858000"/>
              <a:gd name="connsiteX87" fmla="*/ 5733724 w 8128003"/>
              <a:gd name="connsiteY87" fmla="*/ 6484517 h 6858000"/>
              <a:gd name="connsiteX88" fmla="*/ 5706597 w 8128003"/>
              <a:gd name="connsiteY88" fmla="*/ 6473392 h 6858000"/>
              <a:gd name="connsiteX89" fmla="*/ 5697453 w 8128003"/>
              <a:gd name="connsiteY89" fmla="*/ 6441693 h 6858000"/>
              <a:gd name="connsiteX90" fmla="*/ 5706597 w 8128003"/>
              <a:gd name="connsiteY90" fmla="*/ 6410070 h 6858000"/>
              <a:gd name="connsiteX91" fmla="*/ 5733724 w 8128003"/>
              <a:gd name="connsiteY91" fmla="*/ 6398869 h 6858000"/>
              <a:gd name="connsiteX92" fmla="*/ 7534330 w 8128003"/>
              <a:gd name="connsiteY92" fmla="*/ 6388810 h 6858000"/>
              <a:gd name="connsiteX93" fmla="*/ 7534330 w 8128003"/>
              <a:gd name="connsiteY93" fmla="*/ 6493966 h 6858000"/>
              <a:gd name="connsiteX94" fmla="*/ 7562524 w 8128003"/>
              <a:gd name="connsiteY94" fmla="*/ 6493966 h 6858000"/>
              <a:gd name="connsiteX95" fmla="*/ 7584317 w 8128003"/>
              <a:gd name="connsiteY95" fmla="*/ 6486270 h 6858000"/>
              <a:gd name="connsiteX96" fmla="*/ 7592699 w 8128003"/>
              <a:gd name="connsiteY96" fmla="*/ 6463791 h 6858000"/>
              <a:gd name="connsiteX97" fmla="*/ 7592699 w 8128003"/>
              <a:gd name="connsiteY97" fmla="*/ 6418985 h 6858000"/>
              <a:gd name="connsiteX98" fmla="*/ 7584698 w 8128003"/>
              <a:gd name="connsiteY98" fmla="*/ 6396430 h 6858000"/>
              <a:gd name="connsiteX99" fmla="*/ 7563438 w 8128003"/>
              <a:gd name="connsiteY99" fmla="*/ 6388810 h 6858000"/>
              <a:gd name="connsiteX100" fmla="*/ 7477180 w 8128003"/>
              <a:gd name="connsiteY100" fmla="*/ 6388810 h 6858000"/>
              <a:gd name="connsiteX101" fmla="*/ 7477180 w 8128003"/>
              <a:gd name="connsiteY101" fmla="*/ 6493966 h 6858000"/>
              <a:gd name="connsiteX102" fmla="*/ 7524119 w 8128003"/>
              <a:gd name="connsiteY102" fmla="*/ 6493966 h 6858000"/>
              <a:gd name="connsiteX103" fmla="*/ 7524119 w 8128003"/>
              <a:gd name="connsiteY103" fmla="*/ 6477202 h 6858000"/>
              <a:gd name="connsiteX104" fmla="*/ 7495773 w 8128003"/>
              <a:gd name="connsiteY104" fmla="*/ 6477202 h 6858000"/>
              <a:gd name="connsiteX105" fmla="*/ 7495773 w 8128003"/>
              <a:gd name="connsiteY105" fmla="*/ 6448856 h 6858000"/>
              <a:gd name="connsiteX106" fmla="*/ 7520157 w 8128003"/>
              <a:gd name="connsiteY106" fmla="*/ 6448856 h 6858000"/>
              <a:gd name="connsiteX107" fmla="*/ 7520157 w 8128003"/>
              <a:gd name="connsiteY107" fmla="*/ 6432092 h 6858000"/>
              <a:gd name="connsiteX108" fmla="*/ 7495773 w 8128003"/>
              <a:gd name="connsiteY108" fmla="*/ 6432092 h 6858000"/>
              <a:gd name="connsiteX109" fmla="*/ 7495773 w 8128003"/>
              <a:gd name="connsiteY109" fmla="*/ 6405727 h 6858000"/>
              <a:gd name="connsiteX110" fmla="*/ 7524119 w 8128003"/>
              <a:gd name="connsiteY110" fmla="*/ 6405727 h 6858000"/>
              <a:gd name="connsiteX111" fmla="*/ 7524119 w 8128003"/>
              <a:gd name="connsiteY111" fmla="*/ 6388810 h 6858000"/>
              <a:gd name="connsiteX112" fmla="*/ 7405018 w 8128003"/>
              <a:gd name="connsiteY112" fmla="*/ 6388810 h 6858000"/>
              <a:gd name="connsiteX113" fmla="*/ 7428641 w 8128003"/>
              <a:gd name="connsiteY113" fmla="*/ 6493966 h 6858000"/>
              <a:gd name="connsiteX114" fmla="*/ 7447995 w 8128003"/>
              <a:gd name="connsiteY114" fmla="*/ 6493966 h 6858000"/>
              <a:gd name="connsiteX115" fmla="*/ 7471617 w 8128003"/>
              <a:gd name="connsiteY115" fmla="*/ 6388810 h 6858000"/>
              <a:gd name="connsiteX116" fmla="*/ 7451043 w 8128003"/>
              <a:gd name="connsiteY116" fmla="*/ 6388810 h 6858000"/>
              <a:gd name="connsiteX117" fmla="*/ 7438241 w 8128003"/>
              <a:gd name="connsiteY117" fmla="*/ 6467449 h 6858000"/>
              <a:gd name="connsiteX118" fmla="*/ 7425592 w 8128003"/>
              <a:gd name="connsiteY118" fmla="*/ 6388810 h 6858000"/>
              <a:gd name="connsiteX119" fmla="*/ 7343830 w 8128003"/>
              <a:gd name="connsiteY119" fmla="*/ 6388810 h 6858000"/>
              <a:gd name="connsiteX120" fmla="*/ 7343830 w 8128003"/>
              <a:gd name="connsiteY120" fmla="*/ 6493966 h 6858000"/>
              <a:gd name="connsiteX121" fmla="*/ 7362575 w 8128003"/>
              <a:gd name="connsiteY121" fmla="*/ 6493966 h 6858000"/>
              <a:gd name="connsiteX122" fmla="*/ 7362575 w 8128003"/>
              <a:gd name="connsiteY122" fmla="*/ 6451751 h 6858000"/>
              <a:gd name="connsiteX123" fmla="*/ 7371567 w 8128003"/>
              <a:gd name="connsiteY123" fmla="*/ 6451751 h 6858000"/>
              <a:gd name="connsiteX124" fmla="*/ 7384825 w 8128003"/>
              <a:gd name="connsiteY124" fmla="*/ 6493966 h 6858000"/>
              <a:gd name="connsiteX125" fmla="*/ 7404333 w 8128003"/>
              <a:gd name="connsiteY125" fmla="*/ 6493966 h 6858000"/>
              <a:gd name="connsiteX126" fmla="*/ 7388635 w 8128003"/>
              <a:gd name="connsiteY126" fmla="*/ 6448246 h 6858000"/>
              <a:gd name="connsiteX127" fmla="*/ 7398084 w 8128003"/>
              <a:gd name="connsiteY127" fmla="*/ 6437731 h 6858000"/>
              <a:gd name="connsiteX128" fmla="*/ 7400980 w 8128003"/>
              <a:gd name="connsiteY128" fmla="*/ 6420205 h 6858000"/>
              <a:gd name="connsiteX129" fmla="*/ 7394503 w 8128003"/>
              <a:gd name="connsiteY129" fmla="*/ 6396278 h 6858000"/>
              <a:gd name="connsiteX130" fmla="*/ 7372481 w 8128003"/>
              <a:gd name="connsiteY130" fmla="*/ 6388810 h 6858000"/>
              <a:gd name="connsiteX131" fmla="*/ 7286680 w 8128003"/>
              <a:gd name="connsiteY131" fmla="*/ 6388810 h 6858000"/>
              <a:gd name="connsiteX132" fmla="*/ 7286680 w 8128003"/>
              <a:gd name="connsiteY132" fmla="*/ 6493966 h 6858000"/>
              <a:gd name="connsiteX133" fmla="*/ 7333619 w 8128003"/>
              <a:gd name="connsiteY133" fmla="*/ 6493966 h 6858000"/>
              <a:gd name="connsiteX134" fmla="*/ 7333619 w 8128003"/>
              <a:gd name="connsiteY134" fmla="*/ 6477202 h 6858000"/>
              <a:gd name="connsiteX135" fmla="*/ 7305273 w 8128003"/>
              <a:gd name="connsiteY135" fmla="*/ 6477202 h 6858000"/>
              <a:gd name="connsiteX136" fmla="*/ 7305273 w 8128003"/>
              <a:gd name="connsiteY136" fmla="*/ 6448856 h 6858000"/>
              <a:gd name="connsiteX137" fmla="*/ 7329657 w 8128003"/>
              <a:gd name="connsiteY137" fmla="*/ 6448856 h 6858000"/>
              <a:gd name="connsiteX138" fmla="*/ 7329657 w 8128003"/>
              <a:gd name="connsiteY138" fmla="*/ 6432092 h 6858000"/>
              <a:gd name="connsiteX139" fmla="*/ 7305273 w 8128003"/>
              <a:gd name="connsiteY139" fmla="*/ 6432092 h 6858000"/>
              <a:gd name="connsiteX140" fmla="*/ 7305273 w 8128003"/>
              <a:gd name="connsiteY140" fmla="*/ 6405727 h 6858000"/>
              <a:gd name="connsiteX141" fmla="*/ 7333619 w 8128003"/>
              <a:gd name="connsiteY141" fmla="*/ 6405727 h 6858000"/>
              <a:gd name="connsiteX142" fmla="*/ 7333619 w 8128003"/>
              <a:gd name="connsiteY142" fmla="*/ 6388810 h 6858000"/>
              <a:gd name="connsiteX143" fmla="*/ 7162855 w 8128003"/>
              <a:gd name="connsiteY143" fmla="*/ 6388810 h 6858000"/>
              <a:gd name="connsiteX144" fmla="*/ 7162855 w 8128003"/>
              <a:gd name="connsiteY144" fmla="*/ 6493966 h 6858000"/>
              <a:gd name="connsiteX145" fmla="*/ 7209794 w 8128003"/>
              <a:gd name="connsiteY145" fmla="*/ 6493966 h 6858000"/>
              <a:gd name="connsiteX146" fmla="*/ 7209794 w 8128003"/>
              <a:gd name="connsiteY146" fmla="*/ 6477202 h 6858000"/>
              <a:gd name="connsiteX147" fmla="*/ 7181447 w 8128003"/>
              <a:gd name="connsiteY147" fmla="*/ 6477202 h 6858000"/>
              <a:gd name="connsiteX148" fmla="*/ 7181447 w 8128003"/>
              <a:gd name="connsiteY148" fmla="*/ 6448856 h 6858000"/>
              <a:gd name="connsiteX149" fmla="*/ 7205832 w 8128003"/>
              <a:gd name="connsiteY149" fmla="*/ 6448856 h 6858000"/>
              <a:gd name="connsiteX150" fmla="*/ 7205832 w 8128003"/>
              <a:gd name="connsiteY150" fmla="*/ 6432092 h 6858000"/>
              <a:gd name="connsiteX151" fmla="*/ 7181447 w 8128003"/>
              <a:gd name="connsiteY151" fmla="*/ 6432092 h 6858000"/>
              <a:gd name="connsiteX152" fmla="*/ 7181447 w 8128003"/>
              <a:gd name="connsiteY152" fmla="*/ 6405727 h 6858000"/>
              <a:gd name="connsiteX153" fmla="*/ 7209794 w 8128003"/>
              <a:gd name="connsiteY153" fmla="*/ 6405727 h 6858000"/>
              <a:gd name="connsiteX154" fmla="*/ 7209794 w 8128003"/>
              <a:gd name="connsiteY154" fmla="*/ 6388810 h 6858000"/>
              <a:gd name="connsiteX155" fmla="*/ 7096180 w 8128003"/>
              <a:gd name="connsiteY155" fmla="*/ 6388810 h 6858000"/>
              <a:gd name="connsiteX156" fmla="*/ 7096180 w 8128003"/>
              <a:gd name="connsiteY156" fmla="*/ 6493966 h 6858000"/>
              <a:gd name="connsiteX157" fmla="*/ 7114925 w 8128003"/>
              <a:gd name="connsiteY157" fmla="*/ 6493966 h 6858000"/>
              <a:gd name="connsiteX158" fmla="*/ 7114925 w 8128003"/>
              <a:gd name="connsiteY158" fmla="*/ 6451751 h 6858000"/>
              <a:gd name="connsiteX159" fmla="*/ 7123917 w 8128003"/>
              <a:gd name="connsiteY159" fmla="*/ 6451751 h 6858000"/>
              <a:gd name="connsiteX160" fmla="*/ 7137175 w 8128003"/>
              <a:gd name="connsiteY160" fmla="*/ 6493966 h 6858000"/>
              <a:gd name="connsiteX161" fmla="*/ 7156683 w 8128003"/>
              <a:gd name="connsiteY161" fmla="*/ 6493966 h 6858000"/>
              <a:gd name="connsiteX162" fmla="*/ 7140985 w 8128003"/>
              <a:gd name="connsiteY162" fmla="*/ 6448246 h 6858000"/>
              <a:gd name="connsiteX163" fmla="*/ 7150434 w 8128003"/>
              <a:gd name="connsiteY163" fmla="*/ 6437731 h 6858000"/>
              <a:gd name="connsiteX164" fmla="*/ 7153330 w 8128003"/>
              <a:gd name="connsiteY164" fmla="*/ 6420205 h 6858000"/>
              <a:gd name="connsiteX165" fmla="*/ 7146853 w 8128003"/>
              <a:gd name="connsiteY165" fmla="*/ 6396278 h 6858000"/>
              <a:gd name="connsiteX166" fmla="*/ 7124831 w 8128003"/>
              <a:gd name="connsiteY166" fmla="*/ 6388810 h 6858000"/>
              <a:gd name="connsiteX167" fmla="*/ 6928463 w 8128003"/>
              <a:gd name="connsiteY167" fmla="*/ 6388810 h 6858000"/>
              <a:gd name="connsiteX168" fmla="*/ 6928463 w 8128003"/>
              <a:gd name="connsiteY168" fmla="*/ 6405727 h 6858000"/>
              <a:gd name="connsiteX169" fmla="*/ 6946751 w 8128003"/>
              <a:gd name="connsiteY169" fmla="*/ 6405727 h 6858000"/>
              <a:gd name="connsiteX170" fmla="*/ 6946751 w 8128003"/>
              <a:gd name="connsiteY170" fmla="*/ 6493966 h 6858000"/>
              <a:gd name="connsiteX171" fmla="*/ 6965345 w 8128003"/>
              <a:gd name="connsiteY171" fmla="*/ 6493966 h 6858000"/>
              <a:gd name="connsiteX172" fmla="*/ 6965345 w 8128003"/>
              <a:gd name="connsiteY172" fmla="*/ 6405727 h 6858000"/>
              <a:gd name="connsiteX173" fmla="*/ 6983480 w 8128003"/>
              <a:gd name="connsiteY173" fmla="*/ 6405727 h 6858000"/>
              <a:gd name="connsiteX174" fmla="*/ 6983480 w 8128003"/>
              <a:gd name="connsiteY174" fmla="*/ 6388810 h 6858000"/>
              <a:gd name="connsiteX175" fmla="*/ 6867580 w 8128003"/>
              <a:gd name="connsiteY175" fmla="*/ 6388810 h 6858000"/>
              <a:gd name="connsiteX176" fmla="*/ 6867580 w 8128003"/>
              <a:gd name="connsiteY176" fmla="*/ 6493966 h 6858000"/>
              <a:gd name="connsiteX177" fmla="*/ 6886325 w 8128003"/>
              <a:gd name="connsiteY177" fmla="*/ 6493966 h 6858000"/>
              <a:gd name="connsiteX178" fmla="*/ 6886325 w 8128003"/>
              <a:gd name="connsiteY178" fmla="*/ 6448856 h 6858000"/>
              <a:gd name="connsiteX179" fmla="*/ 6906137 w 8128003"/>
              <a:gd name="connsiteY179" fmla="*/ 6448856 h 6858000"/>
              <a:gd name="connsiteX180" fmla="*/ 6906137 w 8128003"/>
              <a:gd name="connsiteY180" fmla="*/ 6493966 h 6858000"/>
              <a:gd name="connsiteX181" fmla="*/ 6924882 w 8128003"/>
              <a:gd name="connsiteY181" fmla="*/ 6493966 h 6858000"/>
              <a:gd name="connsiteX182" fmla="*/ 6924882 w 8128003"/>
              <a:gd name="connsiteY182" fmla="*/ 6388810 h 6858000"/>
              <a:gd name="connsiteX183" fmla="*/ 6906137 w 8128003"/>
              <a:gd name="connsiteY183" fmla="*/ 6388810 h 6858000"/>
              <a:gd name="connsiteX184" fmla="*/ 6906137 w 8128003"/>
              <a:gd name="connsiteY184" fmla="*/ 6432092 h 6858000"/>
              <a:gd name="connsiteX185" fmla="*/ 6886325 w 8128003"/>
              <a:gd name="connsiteY185" fmla="*/ 6432092 h 6858000"/>
              <a:gd name="connsiteX186" fmla="*/ 6886325 w 8128003"/>
              <a:gd name="connsiteY186" fmla="*/ 6388810 h 6858000"/>
              <a:gd name="connsiteX187" fmla="*/ 6772939 w 8128003"/>
              <a:gd name="connsiteY187" fmla="*/ 6388810 h 6858000"/>
              <a:gd name="connsiteX188" fmla="*/ 6772939 w 8128003"/>
              <a:gd name="connsiteY188" fmla="*/ 6493966 h 6858000"/>
              <a:gd name="connsiteX189" fmla="*/ 6791532 w 8128003"/>
              <a:gd name="connsiteY189" fmla="*/ 6493966 h 6858000"/>
              <a:gd name="connsiteX190" fmla="*/ 6791532 w 8128003"/>
              <a:gd name="connsiteY190" fmla="*/ 6388810 h 6858000"/>
              <a:gd name="connsiteX191" fmla="*/ 6705655 w 8128003"/>
              <a:gd name="connsiteY191" fmla="*/ 6388810 h 6858000"/>
              <a:gd name="connsiteX192" fmla="*/ 6705655 w 8128003"/>
              <a:gd name="connsiteY192" fmla="*/ 6493966 h 6858000"/>
              <a:gd name="connsiteX193" fmla="*/ 6724400 w 8128003"/>
              <a:gd name="connsiteY193" fmla="*/ 6493966 h 6858000"/>
              <a:gd name="connsiteX194" fmla="*/ 6724400 w 8128003"/>
              <a:gd name="connsiteY194" fmla="*/ 6451751 h 6858000"/>
              <a:gd name="connsiteX195" fmla="*/ 6733392 w 8128003"/>
              <a:gd name="connsiteY195" fmla="*/ 6451751 h 6858000"/>
              <a:gd name="connsiteX196" fmla="*/ 6746650 w 8128003"/>
              <a:gd name="connsiteY196" fmla="*/ 6493966 h 6858000"/>
              <a:gd name="connsiteX197" fmla="*/ 6766158 w 8128003"/>
              <a:gd name="connsiteY197" fmla="*/ 6493966 h 6858000"/>
              <a:gd name="connsiteX198" fmla="*/ 6750461 w 8128003"/>
              <a:gd name="connsiteY198" fmla="*/ 6448246 h 6858000"/>
              <a:gd name="connsiteX199" fmla="*/ 6759909 w 8128003"/>
              <a:gd name="connsiteY199" fmla="*/ 6437731 h 6858000"/>
              <a:gd name="connsiteX200" fmla="*/ 6762805 w 8128003"/>
              <a:gd name="connsiteY200" fmla="*/ 6420205 h 6858000"/>
              <a:gd name="connsiteX201" fmla="*/ 6756328 w 8128003"/>
              <a:gd name="connsiteY201" fmla="*/ 6396278 h 6858000"/>
              <a:gd name="connsiteX202" fmla="*/ 6734306 w 8128003"/>
              <a:gd name="connsiteY202" fmla="*/ 6388810 h 6858000"/>
              <a:gd name="connsiteX203" fmla="*/ 6629455 w 8128003"/>
              <a:gd name="connsiteY203" fmla="*/ 6388810 h 6858000"/>
              <a:gd name="connsiteX204" fmla="*/ 6629455 w 8128003"/>
              <a:gd name="connsiteY204" fmla="*/ 6493966 h 6858000"/>
              <a:gd name="connsiteX205" fmla="*/ 6676394 w 8128003"/>
              <a:gd name="connsiteY205" fmla="*/ 6493966 h 6858000"/>
              <a:gd name="connsiteX206" fmla="*/ 6676394 w 8128003"/>
              <a:gd name="connsiteY206" fmla="*/ 6477202 h 6858000"/>
              <a:gd name="connsiteX207" fmla="*/ 6648200 w 8128003"/>
              <a:gd name="connsiteY207" fmla="*/ 6477202 h 6858000"/>
              <a:gd name="connsiteX208" fmla="*/ 6648200 w 8128003"/>
              <a:gd name="connsiteY208" fmla="*/ 6388810 h 6858000"/>
              <a:gd name="connsiteX209" fmla="*/ 6572305 w 8128003"/>
              <a:gd name="connsiteY209" fmla="*/ 6388810 h 6858000"/>
              <a:gd name="connsiteX210" fmla="*/ 6572305 w 8128003"/>
              <a:gd name="connsiteY210" fmla="*/ 6493966 h 6858000"/>
              <a:gd name="connsiteX211" fmla="*/ 6619244 w 8128003"/>
              <a:gd name="connsiteY211" fmla="*/ 6493966 h 6858000"/>
              <a:gd name="connsiteX212" fmla="*/ 6619244 w 8128003"/>
              <a:gd name="connsiteY212" fmla="*/ 6477202 h 6858000"/>
              <a:gd name="connsiteX213" fmla="*/ 6591050 w 8128003"/>
              <a:gd name="connsiteY213" fmla="*/ 6477202 h 6858000"/>
              <a:gd name="connsiteX214" fmla="*/ 6591050 w 8128003"/>
              <a:gd name="connsiteY214" fmla="*/ 6388810 h 6858000"/>
              <a:gd name="connsiteX215" fmla="*/ 6517593 w 8128003"/>
              <a:gd name="connsiteY215" fmla="*/ 6388810 h 6858000"/>
              <a:gd name="connsiteX216" fmla="*/ 6490619 w 8128003"/>
              <a:gd name="connsiteY216" fmla="*/ 6493966 h 6858000"/>
              <a:gd name="connsiteX217" fmla="*/ 6510126 w 8128003"/>
              <a:gd name="connsiteY217" fmla="*/ 6493966 h 6858000"/>
              <a:gd name="connsiteX218" fmla="*/ 6514393 w 8128003"/>
              <a:gd name="connsiteY218" fmla="*/ 6473545 h 6858000"/>
              <a:gd name="connsiteX219" fmla="*/ 6538929 w 8128003"/>
              <a:gd name="connsiteY219" fmla="*/ 6473545 h 6858000"/>
              <a:gd name="connsiteX220" fmla="*/ 6543196 w 8128003"/>
              <a:gd name="connsiteY220" fmla="*/ 6493966 h 6858000"/>
              <a:gd name="connsiteX221" fmla="*/ 6562704 w 8128003"/>
              <a:gd name="connsiteY221" fmla="*/ 6493966 h 6858000"/>
              <a:gd name="connsiteX222" fmla="*/ 6535881 w 8128003"/>
              <a:gd name="connsiteY222" fmla="*/ 6388810 h 6858000"/>
              <a:gd name="connsiteX223" fmla="*/ 6358792 w 8128003"/>
              <a:gd name="connsiteY223" fmla="*/ 6388810 h 6858000"/>
              <a:gd name="connsiteX224" fmla="*/ 6378757 w 8128003"/>
              <a:gd name="connsiteY224" fmla="*/ 6439407 h 6858000"/>
              <a:gd name="connsiteX225" fmla="*/ 6357268 w 8128003"/>
              <a:gd name="connsiteY225" fmla="*/ 6493966 h 6858000"/>
              <a:gd name="connsiteX226" fmla="*/ 6375709 w 8128003"/>
              <a:gd name="connsiteY226" fmla="*/ 6493966 h 6858000"/>
              <a:gd name="connsiteX227" fmla="*/ 6388053 w 8128003"/>
              <a:gd name="connsiteY227" fmla="*/ 6457238 h 6858000"/>
              <a:gd name="connsiteX228" fmla="*/ 6400245 w 8128003"/>
              <a:gd name="connsiteY228" fmla="*/ 6493966 h 6858000"/>
              <a:gd name="connsiteX229" fmla="*/ 6418686 w 8128003"/>
              <a:gd name="connsiteY229" fmla="*/ 6493966 h 6858000"/>
              <a:gd name="connsiteX230" fmla="*/ 6397197 w 8128003"/>
              <a:gd name="connsiteY230" fmla="*/ 6439407 h 6858000"/>
              <a:gd name="connsiteX231" fmla="*/ 6417162 w 8128003"/>
              <a:gd name="connsiteY231" fmla="*/ 6388810 h 6858000"/>
              <a:gd name="connsiteX232" fmla="*/ 6398721 w 8128003"/>
              <a:gd name="connsiteY232" fmla="*/ 6388810 h 6858000"/>
              <a:gd name="connsiteX233" fmla="*/ 6388053 w 8128003"/>
              <a:gd name="connsiteY233" fmla="*/ 6421729 h 6858000"/>
              <a:gd name="connsiteX234" fmla="*/ 6377233 w 8128003"/>
              <a:gd name="connsiteY234" fmla="*/ 6388810 h 6858000"/>
              <a:gd name="connsiteX235" fmla="*/ 6334789 w 8128003"/>
              <a:gd name="connsiteY235" fmla="*/ 6388810 h 6858000"/>
              <a:gd name="connsiteX236" fmla="*/ 6334789 w 8128003"/>
              <a:gd name="connsiteY236" fmla="*/ 6493966 h 6858000"/>
              <a:gd name="connsiteX237" fmla="*/ 6353382 w 8128003"/>
              <a:gd name="connsiteY237" fmla="*/ 6493966 h 6858000"/>
              <a:gd name="connsiteX238" fmla="*/ 6353382 w 8128003"/>
              <a:gd name="connsiteY238" fmla="*/ 6388810 h 6858000"/>
              <a:gd name="connsiteX239" fmla="*/ 6271239 w 8128003"/>
              <a:gd name="connsiteY239" fmla="*/ 6388810 h 6858000"/>
              <a:gd name="connsiteX240" fmla="*/ 6271239 w 8128003"/>
              <a:gd name="connsiteY240" fmla="*/ 6405727 h 6858000"/>
              <a:gd name="connsiteX241" fmla="*/ 6289527 w 8128003"/>
              <a:gd name="connsiteY241" fmla="*/ 6405727 h 6858000"/>
              <a:gd name="connsiteX242" fmla="*/ 6289527 w 8128003"/>
              <a:gd name="connsiteY242" fmla="*/ 6493966 h 6858000"/>
              <a:gd name="connsiteX243" fmla="*/ 6308119 w 8128003"/>
              <a:gd name="connsiteY243" fmla="*/ 6493966 h 6858000"/>
              <a:gd name="connsiteX244" fmla="*/ 6308119 w 8128003"/>
              <a:gd name="connsiteY244" fmla="*/ 6405727 h 6858000"/>
              <a:gd name="connsiteX245" fmla="*/ 6326255 w 8128003"/>
              <a:gd name="connsiteY245" fmla="*/ 6405727 h 6858000"/>
              <a:gd name="connsiteX246" fmla="*/ 6326255 w 8128003"/>
              <a:gd name="connsiteY246" fmla="*/ 6388810 h 6858000"/>
              <a:gd name="connsiteX247" fmla="*/ 6138193 w 8128003"/>
              <a:gd name="connsiteY247" fmla="*/ 6388810 h 6858000"/>
              <a:gd name="connsiteX248" fmla="*/ 6161815 w 8128003"/>
              <a:gd name="connsiteY248" fmla="*/ 6493966 h 6858000"/>
              <a:gd name="connsiteX249" fmla="*/ 6181170 w 8128003"/>
              <a:gd name="connsiteY249" fmla="*/ 6493966 h 6858000"/>
              <a:gd name="connsiteX250" fmla="*/ 6204792 w 8128003"/>
              <a:gd name="connsiteY250" fmla="*/ 6388810 h 6858000"/>
              <a:gd name="connsiteX251" fmla="*/ 6184218 w 8128003"/>
              <a:gd name="connsiteY251" fmla="*/ 6388810 h 6858000"/>
              <a:gd name="connsiteX252" fmla="*/ 6171417 w 8128003"/>
              <a:gd name="connsiteY252" fmla="*/ 6467449 h 6858000"/>
              <a:gd name="connsiteX253" fmla="*/ 6158767 w 8128003"/>
              <a:gd name="connsiteY253" fmla="*/ 6388810 h 6858000"/>
              <a:gd name="connsiteX254" fmla="*/ 6086530 w 8128003"/>
              <a:gd name="connsiteY254" fmla="*/ 6388810 h 6858000"/>
              <a:gd name="connsiteX255" fmla="*/ 6086530 w 8128003"/>
              <a:gd name="connsiteY255" fmla="*/ 6493966 h 6858000"/>
              <a:gd name="connsiteX256" fmla="*/ 6133469 w 8128003"/>
              <a:gd name="connsiteY256" fmla="*/ 6493966 h 6858000"/>
              <a:gd name="connsiteX257" fmla="*/ 6133469 w 8128003"/>
              <a:gd name="connsiteY257" fmla="*/ 6477202 h 6858000"/>
              <a:gd name="connsiteX258" fmla="*/ 6105123 w 8128003"/>
              <a:gd name="connsiteY258" fmla="*/ 6477202 h 6858000"/>
              <a:gd name="connsiteX259" fmla="*/ 6105123 w 8128003"/>
              <a:gd name="connsiteY259" fmla="*/ 6448856 h 6858000"/>
              <a:gd name="connsiteX260" fmla="*/ 6129507 w 8128003"/>
              <a:gd name="connsiteY260" fmla="*/ 6448856 h 6858000"/>
              <a:gd name="connsiteX261" fmla="*/ 6129507 w 8128003"/>
              <a:gd name="connsiteY261" fmla="*/ 6432092 h 6858000"/>
              <a:gd name="connsiteX262" fmla="*/ 6105123 w 8128003"/>
              <a:gd name="connsiteY262" fmla="*/ 6432092 h 6858000"/>
              <a:gd name="connsiteX263" fmla="*/ 6105123 w 8128003"/>
              <a:gd name="connsiteY263" fmla="*/ 6405727 h 6858000"/>
              <a:gd name="connsiteX264" fmla="*/ 6133469 w 8128003"/>
              <a:gd name="connsiteY264" fmla="*/ 6405727 h 6858000"/>
              <a:gd name="connsiteX265" fmla="*/ 6133469 w 8128003"/>
              <a:gd name="connsiteY265" fmla="*/ 6388810 h 6858000"/>
              <a:gd name="connsiteX266" fmla="*/ 5733724 w 8128003"/>
              <a:gd name="connsiteY266" fmla="*/ 6388505 h 6858000"/>
              <a:gd name="connsiteX267" fmla="*/ 5698367 w 8128003"/>
              <a:gd name="connsiteY267" fmla="*/ 6402526 h 6858000"/>
              <a:gd name="connsiteX268" fmla="*/ 5685870 w 8128003"/>
              <a:gd name="connsiteY268" fmla="*/ 6441693 h 6858000"/>
              <a:gd name="connsiteX269" fmla="*/ 5698367 w 8128003"/>
              <a:gd name="connsiteY269" fmla="*/ 6480707 h 6858000"/>
              <a:gd name="connsiteX270" fmla="*/ 5733724 w 8128003"/>
              <a:gd name="connsiteY270" fmla="*/ 6494881 h 6858000"/>
              <a:gd name="connsiteX271" fmla="*/ 5768928 w 8128003"/>
              <a:gd name="connsiteY271" fmla="*/ 6480707 h 6858000"/>
              <a:gd name="connsiteX272" fmla="*/ 5781425 w 8128003"/>
              <a:gd name="connsiteY272" fmla="*/ 6441693 h 6858000"/>
              <a:gd name="connsiteX273" fmla="*/ 5769004 w 8128003"/>
              <a:gd name="connsiteY273" fmla="*/ 6402679 h 6858000"/>
              <a:gd name="connsiteX274" fmla="*/ 5733724 w 8128003"/>
              <a:gd name="connsiteY274" fmla="*/ 6388505 h 6858000"/>
              <a:gd name="connsiteX275" fmla="*/ 6830775 w 8128003"/>
              <a:gd name="connsiteY275" fmla="*/ 6387286 h 6858000"/>
              <a:gd name="connsiteX276" fmla="*/ 6808677 w 8128003"/>
              <a:gd name="connsiteY276" fmla="*/ 6394982 h 6858000"/>
              <a:gd name="connsiteX277" fmla="*/ 6800295 w 8128003"/>
              <a:gd name="connsiteY277" fmla="*/ 6417614 h 6858000"/>
              <a:gd name="connsiteX278" fmla="*/ 6800295 w 8128003"/>
              <a:gd name="connsiteY278" fmla="*/ 6465010 h 6858000"/>
              <a:gd name="connsiteX279" fmla="*/ 6808220 w 8128003"/>
              <a:gd name="connsiteY279" fmla="*/ 6487489 h 6858000"/>
              <a:gd name="connsiteX280" fmla="*/ 6829708 w 8128003"/>
              <a:gd name="connsiteY280" fmla="*/ 6495185 h 6858000"/>
              <a:gd name="connsiteX281" fmla="*/ 6851578 w 8128003"/>
              <a:gd name="connsiteY281" fmla="*/ 6487413 h 6858000"/>
              <a:gd name="connsiteX282" fmla="*/ 6860036 w 8128003"/>
              <a:gd name="connsiteY282" fmla="*/ 6465010 h 6858000"/>
              <a:gd name="connsiteX283" fmla="*/ 6860036 w 8128003"/>
              <a:gd name="connsiteY283" fmla="*/ 6437883 h 6858000"/>
              <a:gd name="connsiteX284" fmla="*/ 6830166 w 8128003"/>
              <a:gd name="connsiteY284" fmla="*/ 6437883 h 6858000"/>
              <a:gd name="connsiteX285" fmla="*/ 6830166 w 8128003"/>
              <a:gd name="connsiteY285" fmla="*/ 6452666 h 6858000"/>
              <a:gd name="connsiteX286" fmla="*/ 6841291 w 8128003"/>
              <a:gd name="connsiteY286" fmla="*/ 6452666 h 6858000"/>
              <a:gd name="connsiteX287" fmla="*/ 6841291 w 8128003"/>
              <a:gd name="connsiteY287" fmla="*/ 6463791 h 6858000"/>
              <a:gd name="connsiteX288" fmla="*/ 6838547 w 8128003"/>
              <a:gd name="connsiteY288" fmla="*/ 6474535 h 6858000"/>
              <a:gd name="connsiteX289" fmla="*/ 6830318 w 8128003"/>
              <a:gd name="connsiteY289" fmla="*/ 6478269 h 6858000"/>
              <a:gd name="connsiteX290" fmla="*/ 6819040 w 8128003"/>
              <a:gd name="connsiteY290" fmla="*/ 6462877 h 6858000"/>
              <a:gd name="connsiteX291" fmla="*/ 6819040 w 8128003"/>
              <a:gd name="connsiteY291" fmla="*/ 6420662 h 6858000"/>
              <a:gd name="connsiteX292" fmla="*/ 6821707 w 8128003"/>
              <a:gd name="connsiteY292" fmla="*/ 6408317 h 6858000"/>
              <a:gd name="connsiteX293" fmla="*/ 6830318 w 8128003"/>
              <a:gd name="connsiteY293" fmla="*/ 6404203 h 6858000"/>
              <a:gd name="connsiteX294" fmla="*/ 6838243 w 8128003"/>
              <a:gd name="connsiteY294" fmla="*/ 6407479 h 6858000"/>
              <a:gd name="connsiteX295" fmla="*/ 6841291 w 8128003"/>
              <a:gd name="connsiteY295" fmla="*/ 6416852 h 6858000"/>
              <a:gd name="connsiteX296" fmla="*/ 6841291 w 8128003"/>
              <a:gd name="connsiteY296" fmla="*/ 6420052 h 6858000"/>
              <a:gd name="connsiteX297" fmla="*/ 6860036 w 8128003"/>
              <a:gd name="connsiteY297" fmla="*/ 6420052 h 6858000"/>
              <a:gd name="connsiteX298" fmla="*/ 6860036 w 8128003"/>
              <a:gd name="connsiteY298" fmla="*/ 6416852 h 6858000"/>
              <a:gd name="connsiteX299" fmla="*/ 6851959 w 8128003"/>
              <a:gd name="connsiteY299" fmla="*/ 6394754 h 6858000"/>
              <a:gd name="connsiteX300" fmla="*/ 6830775 w 8128003"/>
              <a:gd name="connsiteY300" fmla="*/ 6387286 h 6858000"/>
              <a:gd name="connsiteX301" fmla="*/ 6240225 w 8128003"/>
              <a:gd name="connsiteY301" fmla="*/ 6387286 h 6858000"/>
              <a:gd name="connsiteX302" fmla="*/ 6218127 w 8128003"/>
              <a:gd name="connsiteY302" fmla="*/ 6394982 h 6858000"/>
              <a:gd name="connsiteX303" fmla="*/ 6209745 w 8128003"/>
              <a:gd name="connsiteY303" fmla="*/ 6417614 h 6858000"/>
              <a:gd name="connsiteX304" fmla="*/ 6209745 w 8128003"/>
              <a:gd name="connsiteY304" fmla="*/ 6465010 h 6858000"/>
              <a:gd name="connsiteX305" fmla="*/ 6217670 w 8128003"/>
              <a:gd name="connsiteY305" fmla="*/ 6487489 h 6858000"/>
              <a:gd name="connsiteX306" fmla="*/ 6239158 w 8128003"/>
              <a:gd name="connsiteY306" fmla="*/ 6495185 h 6858000"/>
              <a:gd name="connsiteX307" fmla="*/ 6261028 w 8128003"/>
              <a:gd name="connsiteY307" fmla="*/ 6487413 h 6858000"/>
              <a:gd name="connsiteX308" fmla="*/ 6269486 w 8128003"/>
              <a:gd name="connsiteY308" fmla="*/ 6465010 h 6858000"/>
              <a:gd name="connsiteX309" fmla="*/ 6269486 w 8128003"/>
              <a:gd name="connsiteY309" fmla="*/ 6417614 h 6858000"/>
              <a:gd name="connsiteX310" fmla="*/ 6261485 w 8128003"/>
              <a:gd name="connsiteY310" fmla="*/ 6394982 h 6858000"/>
              <a:gd name="connsiteX311" fmla="*/ 6240225 w 8128003"/>
              <a:gd name="connsiteY311" fmla="*/ 6387286 h 6858000"/>
              <a:gd name="connsiteX312" fmla="*/ 6025189 w 8128003"/>
              <a:gd name="connsiteY312" fmla="*/ 6387286 h 6858000"/>
              <a:gd name="connsiteX313" fmla="*/ 6007053 w 8128003"/>
              <a:gd name="connsiteY313" fmla="*/ 6393687 h 6858000"/>
              <a:gd name="connsiteX314" fmla="*/ 6000195 w 8128003"/>
              <a:gd name="connsiteY314" fmla="*/ 6410908 h 6858000"/>
              <a:gd name="connsiteX315" fmla="*/ 6000195 w 8128003"/>
              <a:gd name="connsiteY315" fmla="*/ 6420205 h 6858000"/>
              <a:gd name="connsiteX316" fmla="*/ 6018331 w 8128003"/>
              <a:gd name="connsiteY316" fmla="*/ 6420205 h 6858000"/>
              <a:gd name="connsiteX317" fmla="*/ 6018331 w 8128003"/>
              <a:gd name="connsiteY317" fmla="*/ 6413194 h 6858000"/>
              <a:gd name="connsiteX318" fmla="*/ 6024732 w 8128003"/>
              <a:gd name="connsiteY318" fmla="*/ 6404050 h 6858000"/>
              <a:gd name="connsiteX319" fmla="*/ 6031285 w 8128003"/>
              <a:gd name="connsiteY319" fmla="*/ 6412432 h 6858000"/>
              <a:gd name="connsiteX320" fmla="*/ 6031285 w 8128003"/>
              <a:gd name="connsiteY320" fmla="*/ 6418376 h 6858000"/>
              <a:gd name="connsiteX321" fmla="*/ 6030142 w 8128003"/>
              <a:gd name="connsiteY321" fmla="*/ 6426682 h 6858000"/>
              <a:gd name="connsiteX322" fmla="*/ 6026256 w 8128003"/>
              <a:gd name="connsiteY322" fmla="*/ 6434530 h 6858000"/>
              <a:gd name="connsiteX323" fmla="*/ 5999586 w 8128003"/>
              <a:gd name="connsiteY323" fmla="*/ 6477659 h 6858000"/>
              <a:gd name="connsiteX324" fmla="*/ 5999586 w 8128003"/>
              <a:gd name="connsiteY324" fmla="*/ 6493966 h 6858000"/>
              <a:gd name="connsiteX325" fmla="*/ 6049725 w 8128003"/>
              <a:gd name="connsiteY325" fmla="*/ 6493966 h 6858000"/>
              <a:gd name="connsiteX326" fmla="*/ 6049725 w 8128003"/>
              <a:gd name="connsiteY326" fmla="*/ 6477050 h 6858000"/>
              <a:gd name="connsiteX327" fmla="*/ 6020464 w 8128003"/>
              <a:gd name="connsiteY327" fmla="*/ 6477050 h 6858000"/>
              <a:gd name="connsiteX328" fmla="*/ 6042105 w 8128003"/>
              <a:gd name="connsiteY328" fmla="*/ 6442455 h 6858000"/>
              <a:gd name="connsiteX329" fmla="*/ 6047896 w 8128003"/>
              <a:gd name="connsiteY329" fmla="*/ 6430949 h 6858000"/>
              <a:gd name="connsiteX330" fmla="*/ 6049725 w 8128003"/>
              <a:gd name="connsiteY330" fmla="*/ 6418985 h 6858000"/>
              <a:gd name="connsiteX331" fmla="*/ 6049725 w 8128003"/>
              <a:gd name="connsiteY331" fmla="*/ 6411518 h 6858000"/>
              <a:gd name="connsiteX332" fmla="*/ 6043096 w 8128003"/>
              <a:gd name="connsiteY332" fmla="*/ 6393839 h 6858000"/>
              <a:gd name="connsiteX333" fmla="*/ 6025189 w 8128003"/>
              <a:gd name="connsiteY333" fmla="*/ 6387286 h 6858000"/>
              <a:gd name="connsiteX334" fmla="*/ 5968039 w 8128003"/>
              <a:gd name="connsiteY334" fmla="*/ 6387286 h 6858000"/>
              <a:gd name="connsiteX335" fmla="*/ 5949903 w 8128003"/>
              <a:gd name="connsiteY335" fmla="*/ 6393687 h 6858000"/>
              <a:gd name="connsiteX336" fmla="*/ 5943045 w 8128003"/>
              <a:gd name="connsiteY336" fmla="*/ 6410908 h 6858000"/>
              <a:gd name="connsiteX337" fmla="*/ 5943045 w 8128003"/>
              <a:gd name="connsiteY337" fmla="*/ 6420205 h 6858000"/>
              <a:gd name="connsiteX338" fmla="*/ 5961181 w 8128003"/>
              <a:gd name="connsiteY338" fmla="*/ 6420205 h 6858000"/>
              <a:gd name="connsiteX339" fmla="*/ 5961181 w 8128003"/>
              <a:gd name="connsiteY339" fmla="*/ 6413194 h 6858000"/>
              <a:gd name="connsiteX340" fmla="*/ 5967582 w 8128003"/>
              <a:gd name="connsiteY340" fmla="*/ 6404050 h 6858000"/>
              <a:gd name="connsiteX341" fmla="*/ 5974135 w 8128003"/>
              <a:gd name="connsiteY341" fmla="*/ 6412432 h 6858000"/>
              <a:gd name="connsiteX342" fmla="*/ 5974135 w 8128003"/>
              <a:gd name="connsiteY342" fmla="*/ 6418376 h 6858000"/>
              <a:gd name="connsiteX343" fmla="*/ 5972992 w 8128003"/>
              <a:gd name="connsiteY343" fmla="*/ 6426682 h 6858000"/>
              <a:gd name="connsiteX344" fmla="*/ 5969106 w 8128003"/>
              <a:gd name="connsiteY344" fmla="*/ 6434530 h 6858000"/>
              <a:gd name="connsiteX345" fmla="*/ 5942436 w 8128003"/>
              <a:gd name="connsiteY345" fmla="*/ 6477659 h 6858000"/>
              <a:gd name="connsiteX346" fmla="*/ 5942436 w 8128003"/>
              <a:gd name="connsiteY346" fmla="*/ 6493966 h 6858000"/>
              <a:gd name="connsiteX347" fmla="*/ 5992575 w 8128003"/>
              <a:gd name="connsiteY347" fmla="*/ 6493966 h 6858000"/>
              <a:gd name="connsiteX348" fmla="*/ 5992575 w 8128003"/>
              <a:gd name="connsiteY348" fmla="*/ 6477050 h 6858000"/>
              <a:gd name="connsiteX349" fmla="*/ 5963315 w 8128003"/>
              <a:gd name="connsiteY349" fmla="*/ 6477050 h 6858000"/>
              <a:gd name="connsiteX350" fmla="*/ 5984955 w 8128003"/>
              <a:gd name="connsiteY350" fmla="*/ 6442455 h 6858000"/>
              <a:gd name="connsiteX351" fmla="*/ 5990746 w 8128003"/>
              <a:gd name="connsiteY351" fmla="*/ 6430949 h 6858000"/>
              <a:gd name="connsiteX352" fmla="*/ 5992575 w 8128003"/>
              <a:gd name="connsiteY352" fmla="*/ 6418985 h 6858000"/>
              <a:gd name="connsiteX353" fmla="*/ 5992575 w 8128003"/>
              <a:gd name="connsiteY353" fmla="*/ 6411518 h 6858000"/>
              <a:gd name="connsiteX354" fmla="*/ 5985946 w 8128003"/>
              <a:gd name="connsiteY354" fmla="*/ 6393839 h 6858000"/>
              <a:gd name="connsiteX355" fmla="*/ 5968039 w 8128003"/>
              <a:gd name="connsiteY355" fmla="*/ 6387286 h 6858000"/>
              <a:gd name="connsiteX356" fmla="*/ 5844214 w 8128003"/>
              <a:gd name="connsiteY356" fmla="*/ 6387286 h 6858000"/>
              <a:gd name="connsiteX357" fmla="*/ 5826078 w 8128003"/>
              <a:gd name="connsiteY357" fmla="*/ 6393687 h 6858000"/>
              <a:gd name="connsiteX358" fmla="*/ 5819220 w 8128003"/>
              <a:gd name="connsiteY358" fmla="*/ 6410908 h 6858000"/>
              <a:gd name="connsiteX359" fmla="*/ 5819220 w 8128003"/>
              <a:gd name="connsiteY359" fmla="*/ 6420205 h 6858000"/>
              <a:gd name="connsiteX360" fmla="*/ 5837356 w 8128003"/>
              <a:gd name="connsiteY360" fmla="*/ 6420205 h 6858000"/>
              <a:gd name="connsiteX361" fmla="*/ 5837356 w 8128003"/>
              <a:gd name="connsiteY361" fmla="*/ 6413194 h 6858000"/>
              <a:gd name="connsiteX362" fmla="*/ 5843757 w 8128003"/>
              <a:gd name="connsiteY362" fmla="*/ 6404050 h 6858000"/>
              <a:gd name="connsiteX363" fmla="*/ 5850310 w 8128003"/>
              <a:gd name="connsiteY363" fmla="*/ 6412432 h 6858000"/>
              <a:gd name="connsiteX364" fmla="*/ 5850310 w 8128003"/>
              <a:gd name="connsiteY364" fmla="*/ 6418376 h 6858000"/>
              <a:gd name="connsiteX365" fmla="*/ 5849167 w 8128003"/>
              <a:gd name="connsiteY365" fmla="*/ 6426682 h 6858000"/>
              <a:gd name="connsiteX366" fmla="*/ 5845281 w 8128003"/>
              <a:gd name="connsiteY366" fmla="*/ 6434530 h 6858000"/>
              <a:gd name="connsiteX367" fmla="*/ 5818611 w 8128003"/>
              <a:gd name="connsiteY367" fmla="*/ 6477659 h 6858000"/>
              <a:gd name="connsiteX368" fmla="*/ 5818611 w 8128003"/>
              <a:gd name="connsiteY368" fmla="*/ 6493966 h 6858000"/>
              <a:gd name="connsiteX369" fmla="*/ 5868750 w 8128003"/>
              <a:gd name="connsiteY369" fmla="*/ 6493966 h 6858000"/>
              <a:gd name="connsiteX370" fmla="*/ 5868750 w 8128003"/>
              <a:gd name="connsiteY370" fmla="*/ 6477050 h 6858000"/>
              <a:gd name="connsiteX371" fmla="*/ 5839489 w 8128003"/>
              <a:gd name="connsiteY371" fmla="*/ 6477050 h 6858000"/>
              <a:gd name="connsiteX372" fmla="*/ 5861130 w 8128003"/>
              <a:gd name="connsiteY372" fmla="*/ 6442455 h 6858000"/>
              <a:gd name="connsiteX373" fmla="*/ 5866921 w 8128003"/>
              <a:gd name="connsiteY373" fmla="*/ 6430949 h 6858000"/>
              <a:gd name="connsiteX374" fmla="*/ 5868750 w 8128003"/>
              <a:gd name="connsiteY374" fmla="*/ 6418985 h 6858000"/>
              <a:gd name="connsiteX375" fmla="*/ 5868750 w 8128003"/>
              <a:gd name="connsiteY375" fmla="*/ 6411518 h 6858000"/>
              <a:gd name="connsiteX376" fmla="*/ 5862121 w 8128003"/>
              <a:gd name="connsiteY376" fmla="*/ 6393839 h 6858000"/>
              <a:gd name="connsiteX377" fmla="*/ 5844214 w 8128003"/>
              <a:gd name="connsiteY377" fmla="*/ 6387286 h 6858000"/>
              <a:gd name="connsiteX378" fmla="*/ 7245913 w 8128003"/>
              <a:gd name="connsiteY378" fmla="*/ 6387134 h 6858000"/>
              <a:gd name="connsiteX379" fmla="*/ 7225110 w 8128003"/>
              <a:gd name="connsiteY379" fmla="*/ 6395059 h 6858000"/>
              <a:gd name="connsiteX380" fmla="*/ 7217414 w 8128003"/>
              <a:gd name="connsiteY380" fmla="*/ 6416242 h 6858000"/>
              <a:gd name="connsiteX381" fmla="*/ 7221910 w 8128003"/>
              <a:gd name="connsiteY381" fmla="*/ 6434225 h 6858000"/>
              <a:gd name="connsiteX382" fmla="*/ 7236616 w 8128003"/>
              <a:gd name="connsiteY382" fmla="*/ 6445503 h 6858000"/>
              <a:gd name="connsiteX383" fmla="*/ 7243779 w 8128003"/>
              <a:gd name="connsiteY383" fmla="*/ 6448703 h 6858000"/>
              <a:gd name="connsiteX384" fmla="*/ 7253304 w 8128003"/>
              <a:gd name="connsiteY384" fmla="*/ 6455333 h 6858000"/>
              <a:gd name="connsiteX385" fmla="*/ 7256124 w 8128003"/>
              <a:gd name="connsiteY385" fmla="*/ 6465010 h 6858000"/>
              <a:gd name="connsiteX386" fmla="*/ 7253609 w 8128003"/>
              <a:gd name="connsiteY386" fmla="*/ 6475678 h 6858000"/>
              <a:gd name="connsiteX387" fmla="*/ 7245608 w 8128003"/>
              <a:gd name="connsiteY387" fmla="*/ 6479031 h 6858000"/>
              <a:gd name="connsiteX388" fmla="*/ 7237302 w 8128003"/>
              <a:gd name="connsiteY388" fmla="*/ 6475373 h 6858000"/>
              <a:gd name="connsiteX389" fmla="*/ 7234178 w 8128003"/>
              <a:gd name="connsiteY389" fmla="*/ 6463943 h 6858000"/>
              <a:gd name="connsiteX390" fmla="*/ 7216500 w 8128003"/>
              <a:gd name="connsiteY390" fmla="*/ 6463943 h 6858000"/>
              <a:gd name="connsiteX391" fmla="*/ 7223967 w 8128003"/>
              <a:gd name="connsiteY391" fmla="*/ 6487108 h 6858000"/>
              <a:gd name="connsiteX392" fmla="*/ 7245151 w 8128003"/>
              <a:gd name="connsiteY392" fmla="*/ 6495185 h 6858000"/>
              <a:gd name="connsiteX393" fmla="*/ 7266792 w 8128003"/>
              <a:gd name="connsiteY393" fmla="*/ 6487261 h 6858000"/>
              <a:gd name="connsiteX394" fmla="*/ 7274412 w 8128003"/>
              <a:gd name="connsiteY394" fmla="*/ 6464705 h 6858000"/>
              <a:gd name="connsiteX395" fmla="*/ 7269459 w 8128003"/>
              <a:gd name="connsiteY395" fmla="*/ 6445198 h 6858000"/>
              <a:gd name="connsiteX396" fmla="*/ 7253533 w 8128003"/>
              <a:gd name="connsiteY396" fmla="*/ 6433006 h 6858000"/>
              <a:gd name="connsiteX397" fmla="*/ 7246675 w 8128003"/>
              <a:gd name="connsiteY397" fmla="*/ 6429958 h 6858000"/>
              <a:gd name="connsiteX398" fmla="*/ 7238217 w 8128003"/>
              <a:gd name="connsiteY398" fmla="*/ 6424091 h 6858000"/>
              <a:gd name="connsiteX399" fmla="*/ 7235702 w 8128003"/>
              <a:gd name="connsiteY399" fmla="*/ 6415328 h 6858000"/>
              <a:gd name="connsiteX400" fmla="*/ 7245913 w 8128003"/>
              <a:gd name="connsiteY400" fmla="*/ 6403288 h 6858000"/>
              <a:gd name="connsiteX401" fmla="*/ 7253761 w 8128003"/>
              <a:gd name="connsiteY401" fmla="*/ 6406870 h 6858000"/>
              <a:gd name="connsiteX402" fmla="*/ 7256276 w 8128003"/>
              <a:gd name="connsiteY402" fmla="*/ 6417614 h 6858000"/>
              <a:gd name="connsiteX403" fmla="*/ 7273497 w 8128003"/>
              <a:gd name="connsiteY403" fmla="*/ 6417614 h 6858000"/>
              <a:gd name="connsiteX404" fmla="*/ 7265953 w 8128003"/>
              <a:gd name="connsiteY404" fmla="*/ 6394982 h 6858000"/>
              <a:gd name="connsiteX405" fmla="*/ 7245913 w 8128003"/>
              <a:gd name="connsiteY405" fmla="*/ 6387134 h 6858000"/>
              <a:gd name="connsiteX406" fmla="*/ 7017313 w 8128003"/>
              <a:gd name="connsiteY406" fmla="*/ 6387134 h 6858000"/>
              <a:gd name="connsiteX407" fmla="*/ 6996510 w 8128003"/>
              <a:gd name="connsiteY407" fmla="*/ 6395059 h 6858000"/>
              <a:gd name="connsiteX408" fmla="*/ 6988814 w 8128003"/>
              <a:gd name="connsiteY408" fmla="*/ 6416242 h 6858000"/>
              <a:gd name="connsiteX409" fmla="*/ 6993310 w 8128003"/>
              <a:gd name="connsiteY409" fmla="*/ 6434225 h 6858000"/>
              <a:gd name="connsiteX410" fmla="*/ 7008016 w 8128003"/>
              <a:gd name="connsiteY410" fmla="*/ 6445503 h 6858000"/>
              <a:gd name="connsiteX411" fmla="*/ 7015179 w 8128003"/>
              <a:gd name="connsiteY411" fmla="*/ 6448703 h 6858000"/>
              <a:gd name="connsiteX412" fmla="*/ 7024704 w 8128003"/>
              <a:gd name="connsiteY412" fmla="*/ 6455333 h 6858000"/>
              <a:gd name="connsiteX413" fmla="*/ 7027524 w 8128003"/>
              <a:gd name="connsiteY413" fmla="*/ 6465010 h 6858000"/>
              <a:gd name="connsiteX414" fmla="*/ 7025009 w 8128003"/>
              <a:gd name="connsiteY414" fmla="*/ 6475678 h 6858000"/>
              <a:gd name="connsiteX415" fmla="*/ 7017008 w 8128003"/>
              <a:gd name="connsiteY415" fmla="*/ 6479031 h 6858000"/>
              <a:gd name="connsiteX416" fmla="*/ 7008702 w 8128003"/>
              <a:gd name="connsiteY416" fmla="*/ 6475373 h 6858000"/>
              <a:gd name="connsiteX417" fmla="*/ 7005578 w 8128003"/>
              <a:gd name="connsiteY417" fmla="*/ 6463943 h 6858000"/>
              <a:gd name="connsiteX418" fmla="*/ 6987900 w 8128003"/>
              <a:gd name="connsiteY418" fmla="*/ 6463943 h 6858000"/>
              <a:gd name="connsiteX419" fmla="*/ 6995367 w 8128003"/>
              <a:gd name="connsiteY419" fmla="*/ 6487108 h 6858000"/>
              <a:gd name="connsiteX420" fmla="*/ 7016551 w 8128003"/>
              <a:gd name="connsiteY420" fmla="*/ 6495185 h 6858000"/>
              <a:gd name="connsiteX421" fmla="*/ 7038192 w 8128003"/>
              <a:gd name="connsiteY421" fmla="*/ 6487261 h 6858000"/>
              <a:gd name="connsiteX422" fmla="*/ 7045812 w 8128003"/>
              <a:gd name="connsiteY422" fmla="*/ 6464705 h 6858000"/>
              <a:gd name="connsiteX423" fmla="*/ 7040859 w 8128003"/>
              <a:gd name="connsiteY423" fmla="*/ 6445198 h 6858000"/>
              <a:gd name="connsiteX424" fmla="*/ 7024933 w 8128003"/>
              <a:gd name="connsiteY424" fmla="*/ 6433006 h 6858000"/>
              <a:gd name="connsiteX425" fmla="*/ 7018075 w 8128003"/>
              <a:gd name="connsiteY425" fmla="*/ 6429958 h 6858000"/>
              <a:gd name="connsiteX426" fmla="*/ 7009617 w 8128003"/>
              <a:gd name="connsiteY426" fmla="*/ 6424091 h 6858000"/>
              <a:gd name="connsiteX427" fmla="*/ 7007102 w 8128003"/>
              <a:gd name="connsiteY427" fmla="*/ 6415328 h 6858000"/>
              <a:gd name="connsiteX428" fmla="*/ 7017313 w 8128003"/>
              <a:gd name="connsiteY428" fmla="*/ 6403288 h 6858000"/>
              <a:gd name="connsiteX429" fmla="*/ 7025161 w 8128003"/>
              <a:gd name="connsiteY429" fmla="*/ 6406870 h 6858000"/>
              <a:gd name="connsiteX430" fmla="*/ 7027676 w 8128003"/>
              <a:gd name="connsiteY430" fmla="*/ 6417614 h 6858000"/>
              <a:gd name="connsiteX431" fmla="*/ 7044897 w 8128003"/>
              <a:gd name="connsiteY431" fmla="*/ 6417614 h 6858000"/>
              <a:gd name="connsiteX432" fmla="*/ 7037353 w 8128003"/>
              <a:gd name="connsiteY432" fmla="*/ 6394982 h 6858000"/>
              <a:gd name="connsiteX433" fmla="*/ 7017313 w 8128003"/>
              <a:gd name="connsiteY433" fmla="*/ 6387134 h 6858000"/>
              <a:gd name="connsiteX434" fmla="*/ 5901669 w 8128003"/>
              <a:gd name="connsiteY434" fmla="*/ 6387134 h 6858000"/>
              <a:gd name="connsiteX435" fmla="*/ 5882619 w 8128003"/>
              <a:gd name="connsiteY435" fmla="*/ 6394525 h 6858000"/>
              <a:gd name="connsiteX436" fmla="*/ 5876370 w 8128003"/>
              <a:gd name="connsiteY436" fmla="*/ 6416852 h 6858000"/>
              <a:gd name="connsiteX437" fmla="*/ 5876370 w 8128003"/>
              <a:gd name="connsiteY437" fmla="*/ 6465620 h 6858000"/>
              <a:gd name="connsiteX438" fmla="*/ 5882619 w 8128003"/>
              <a:gd name="connsiteY438" fmla="*/ 6488099 h 6858000"/>
              <a:gd name="connsiteX439" fmla="*/ 5901669 w 8128003"/>
              <a:gd name="connsiteY439" fmla="*/ 6495490 h 6858000"/>
              <a:gd name="connsiteX440" fmla="*/ 5920871 w 8128003"/>
              <a:gd name="connsiteY440" fmla="*/ 6488099 h 6858000"/>
              <a:gd name="connsiteX441" fmla="*/ 5927119 w 8128003"/>
              <a:gd name="connsiteY441" fmla="*/ 6465620 h 6858000"/>
              <a:gd name="connsiteX442" fmla="*/ 5927119 w 8128003"/>
              <a:gd name="connsiteY442" fmla="*/ 6416852 h 6858000"/>
              <a:gd name="connsiteX443" fmla="*/ 5920871 w 8128003"/>
              <a:gd name="connsiteY443" fmla="*/ 6394525 h 6858000"/>
              <a:gd name="connsiteX444" fmla="*/ 5901669 w 8128003"/>
              <a:gd name="connsiteY444" fmla="*/ 6387134 h 6858000"/>
              <a:gd name="connsiteX445" fmla="*/ 0 w 8128003"/>
              <a:gd name="connsiteY445" fmla="*/ 0 h 6858000"/>
              <a:gd name="connsiteX446" fmla="*/ 8128003 w 8128003"/>
              <a:gd name="connsiteY446" fmla="*/ 0 h 6858000"/>
              <a:gd name="connsiteX447" fmla="*/ 8128003 w 8128003"/>
              <a:gd name="connsiteY447" fmla="*/ 6858000 h 6858000"/>
              <a:gd name="connsiteX448" fmla="*/ 0 w 8128003"/>
              <a:gd name="connsiteY448" fmla="*/ 6858000 h 6858000"/>
              <a:gd name="connsiteX449" fmla="*/ 0 w 8128003"/>
              <a:gd name="connsiteY449" fmla="*/ 6237288 h 6858000"/>
              <a:gd name="connsiteX450" fmla="*/ 3667794 w 8128003"/>
              <a:gd name="connsiteY450" fmla="*/ 6237288 h 6858000"/>
              <a:gd name="connsiteX451" fmla="*/ 3787779 w 8128003"/>
              <a:gd name="connsiteY451" fmla="*/ 6117303 h 6858000"/>
              <a:gd name="connsiteX452" fmla="*/ 3787779 w 8128003"/>
              <a:gd name="connsiteY452" fmla="*/ 1569373 h 6858000"/>
              <a:gd name="connsiteX453" fmla="*/ 3667794 w 8128003"/>
              <a:gd name="connsiteY453" fmla="*/ 1449388 h 6858000"/>
              <a:gd name="connsiteX454" fmla="*/ 0 w 8128003"/>
              <a:gd name="connsiteY454" fmla="*/ 14493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</a:cxnLst>
            <a:rect l="l" t="t" r="r" b="b"/>
            <a:pathLst>
              <a:path w="8128003" h="6858000">
                <a:moveTo>
                  <a:pt x="7599024" y="6473849"/>
                </a:moveTo>
                <a:lnTo>
                  <a:pt x="7599024" y="6493966"/>
                </a:lnTo>
                <a:lnTo>
                  <a:pt x="7616855" y="6493966"/>
                </a:lnTo>
                <a:lnTo>
                  <a:pt x="7616855" y="6473849"/>
                </a:lnTo>
                <a:close/>
                <a:moveTo>
                  <a:pt x="6427449" y="6473849"/>
                </a:moveTo>
                <a:lnTo>
                  <a:pt x="6427449" y="6493966"/>
                </a:lnTo>
                <a:lnTo>
                  <a:pt x="6445279" y="6493966"/>
                </a:lnTo>
                <a:lnTo>
                  <a:pt x="6445279" y="6473849"/>
                </a:lnTo>
                <a:close/>
                <a:moveTo>
                  <a:pt x="6526737" y="6414109"/>
                </a:moveTo>
                <a:lnTo>
                  <a:pt x="6535577" y="6456781"/>
                </a:lnTo>
                <a:lnTo>
                  <a:pt x="6517898" y="6456781"/>
                </a:lnTo>
                <a:close/>
                <a:moveTo>
                  <a:pt x="5733876" y="6411975"/>
                </a:moveTo>
                <a:cubicBezTo>
                  <a:pt x="5727882" y="6411975"/>
                  <a:pt x="5723335" y="6413601"/>
                  <a:pt x="5720236" y="6416852"/>
                </a:cubicBezTo>
                <a:cubicBezTo>
                  <a:pt x="5717138" y="6420103"/>
                  <a:pt x="5715588" y="6425386"/>
                  <a:pt x="5715588" y="6432701"/>
                </a:cubicBezTo>
                <a:lnTo>
                  <a:pt x="5715588" y="6450380"/>
                </a:lnTo>
                <a:cubicBezTo>
                  <a:pt x="5715588" y="6457695"/>
                  <a:pt x="5717138" y="6463004"/>
                  <a:pt x="5720236" y="6466306"/>
                </a:cubicBezTo>
                <a:cubicBezTo>
                  <a:pt x="5723335" y="6469608"/>
                  <a:pt x="5727882" y="6471259"/>
                  <a:pt x="5733876" y="6471259"/>
                </a:cubicBezTo>
                <a:cubicBezTo>
                  <a:pt x="5739667" y="6471259"/>
                  <a:pt x="5744087" y="6469658"/>
                  <a:pt x="5747135" y="6466458"/>
                </a:cubicBezTo>
                <a:cubicBezTo>
                  <a:pt x="5750183" y="6463258"/>
                  <a:pt x="5751707" y="6458457"/>
                  <a:pt x="5751707" y="6452056"/>
                </a:cubicBezTo>
                <a:lnTo>
                  <a:pt x="5751707" y="6450227"/>
                </a:lnTo>
                <a:lnTo>
                  <a:pt x="5739515" y="6450227"/>
                </a:lnTo>
                <a:lnTo>
                  <a:pt x="5739515" y="6452056"/>
                </a:lnTo>
                <a:cubicBezTo>
                  <a:pt x="5739515" y="6457339"/>
                  <a:pt x="5737635" y="6459981"/>
                  <a:pt x="5733876" y="6459981"/>
                </a:cubicBezTo>
                <a:cubicBezTo>
                  <a:pt x="5731946" y="6459981"/>
                  <a:pt x="5730523" y="6459244"/>
                  <a:pt x="5729609" y="6457771"/>
                </a:cubicBezTo>
                <a:cubicBezTo>
                  <a:pt x="5728695" y="6456298"/>
                  <a:pt x="5728237" y="6453885"/>
                  <a:pt x="5728237" y="6450532"/>
                </a:cubicBezTo>
                <a:lnTo>
                  <a:pt x="5728237" y="6432549"/>
                </a:lnTo>
                <a:cubicBezTo>
                  <a:pt x="5728237" y="6426250"/>
                  <a:pt x="5730117" y="6423100"/>
                  <a:pt x="5733876" y="6423100"/>
                </a:cubicBezTo>
                <a:cubicBezTo>
                  <a:pt x="5735603" y="6423100"/>
                  <a:pt x="5736975" y="6423761"/>
                  <a:pt x="5737991" y="6425081"/>
                </a:cubicBezTo>
                <a:cubicBezTo>
                  <a:pt x="5739007" y="6426402"/>
                  <a:pt x="5739515" y="6428333"/>
                  <a:pt x="5739515" y="6430873"/>
                </a:cubicBezTo>
                <a:lnTo>
                  <a:pt x="5739515" y="6432701"/>
                </a:lnTo>
                <a:lnTo>
                  <a:pt x="5751707" y="6432701"/>
                </a:lnTo>
                <a:lnTo>
                  <a:pt x="5751707" y="6430568"/>
                </a:lnTo>
                <a:cubicBezTo>
                  <a:pt x="5751707" y="6418173"/>
                  <a:pt x="5745763" y="6411975"/>
                  <a:pt x="5733876" y="6411975"/>
                </a:cubicBezTo>
                <a:close/>
                <a:moveTo>
                  <a:pt x="7552923" y="6405727"/>
                </a:moveTo>
                <a:lnTo>
                  <a:pt x="7562981" y="6405727"/>
                </a:lnTo>
                <a:cubicBezTo>
                  <a:pt x="7566639" y="6405727"/>
                  <a:pt x="7569382" y="6407124"/>
                  <a:pt x="7571211" y="6409918"/>
                </a:cubicBezTo>
                <a:cubicBezTo>
                  <a:pt x="7573039" y="6412712"/>
                  <a:pt x="7573954" y="6416801"/>
                  <a:pt x="7573954" y="6422186"/>
                </a:cubicBezTo>
                <a:lnTo>
                  <a:pt x="7573954" y="6461657"/>
                </a:lnTo>
                <a:cubicBezTo>
                  <a:pt x="7573954" y="6466534"/>
                  <a:pt x="7573014" y="6470344"/>
                  <a:pt x="7571134" y="6473087"/>
                </a:cubicBezTo>
                <a:cubicBezTo>
                  <a:pt x="7569255" y="6475831"/>
                  <a:pt x="7566537" y="6477202"/>
                  <a:pt x="7562981" y="6477202"/>
                </a:cubicBezTo>
                <a:lnTo>
                  <a:pt x="7552923" y="6477202"/>
                </a:lnTo>
                <a:close/>
                <a:moveTo>
                  <a:pt x="7362575" y="6405574"/>
                </a:moveTo>
                <a:lnTo>
                  <a:pt x="7372329" y="6405574"/>
                </a:lnTo>
                <a:cubicBezTo>
                  <a:pt x="7376189" y="6405574"/>
                  <a:pt x="7378805" y="6406793"/>
                  <a:pt x="7380177" y="6409232"/>
                </a:cubicBezTo>
                <a:cubicBezTo>
                  <a:pt x="7381549" y="6411670"/>
                  <a:pt x="7382235" y="6415328"/>
                  <a:pt x="7382235" y="6420205"/>
                </a:cubicBezTo>
                <a:cubicBezTo>
                  <a:pt x="7382235" y="6425081"/>
                  <a:pt x="7381523" y="6428764"/>
                  <a:pt x="7380101" y="6431254"/>
                </a:cubicBezTo>
                <a:cubicBezTo>
                  <a:pt x="7378679" y="6433743"/>
                  <a:pt x="7376088" y="6434987"/>
                  <a:pt x="7372329" y="6434987"/>
                </a:cubicBezTo>
                <a:lnTo>
                  <a:pt x="7362575" y="6434987"/>
                </a:lnTo>
                <a:close/>
                <a:moveTo>
                  <a:pt x="7114925" y="6405574"/>
                </a:moveTo>
                <a:lnTo>
                  <a:pt x="7124679" y="6405574"/>
                </a:lnTo>
                <a:cubicBezTo>
                  <a:pt x="7128539" y="6405574"/>
                  <a:pt x="7131155" y="6406793"/>
                  <a:pt x="7132527" y="6409232"/>
                </a:cubicBezTo>
                <a:cubicBezTo>
                  <a:pt x="7133899" y="6411670"/>
                  <a:pt x="7134585" y="6415328"/>
                  <a:pt x="7134585" y="6420205"/>
                </a:cubicBezTo>
                <a:cubicBezTo>
                  <a:pt x="7134585" y="6425081"/>
                  <a:pt x="7133873" y="6428764"/>
                  <a:pt x="7132451" y="6431254"/>
                </a:cubicBezTo>
                <a:cubicBezTo>
                  <a:pt x="7131029" y="6433743"/>
                  <a:pt x="7128438" y="6434987"/>
                  <a:pt x="7124679" y="6434987"/>
                </a:cubicBezTo>
                <a:lnTo>
                  <a:pt x="7114925" y="6434987"/>
                </a:lnTo>
                <a:close/>
                <a:moveTo>
                  <a:pt x="6724400" y="6405574"/>
                </a:moveTo>
                <a:lnTo>
                  <a:pt x="6734154" y="6405574"/>
                </a:lnTo>
                <a:cubicBezTo>
                  <a:pt x="6738014" y="6405574"/>
                  <a:pt x="6740631" y="6406793"/>
                  <a:pt x="6742002" y="6409232"/>
                </a:cubicBezTo>
                <a:cubicBezTo>
                  <a:pt x="6743374" y="6411670"/>
                  <a:pt x="6744060" y="6415328"/>
                  <a:pt x="6744060" y="6420205"/>
                </a:cubicBezTo>
                <a:cubicBezTo>
                  <a:pt x="6744060" y="6425081"/>
                  <a:pt x="6743348" y="6428764"/>
                  <a:pt x="6741926" y="6431254"/>
                </a:cubicBezTo>
                <a:cubicBezTo>
                  <a:pt x="6740503" y="6433743"/>
                  <a:pt x="6737913" y="6434987"/>
                  <a:pt x="6734154" y="6434987"/>
                </a:cubicBezTo>
                <a:lnTo>
                  <a:pt x="6724400" y="6434987"/>
                </a:lnTo>
                <a:close/>
                <a:moveTo>
                  <a:pt x="6239768" y="6404203"/>
                </a:moveTo>
                <a:cubicBezTo>
                  <a:pt x="6243426" y="6404203"/>
                  <a:pt x="6246169" y="6405600"/>
                  <a:pt x="6247998" y="6408394"/>
                </a:cubicBezTo>
                <a:cubicBezTo>
                  <a:pt x="6249826" y="6411188"/>
                  <a:pt x="6250741" y="6415277"/>
                  <a:pt x="6250741" y="6420662"/>
                </a:cubicBezTo>
                <a:lnTo>
                  <a:pt x="6250741" y="6462877"/>
                </a:lnTo>
                <a:cubicBezTo>
                  <a:pt x="6250741" y="6467753"/>
                  <a:pt x="6249801" y="6471538"/>
                  <a:pt x="6247921" y="6474230"/>
                </a:cubicBezTo>
                <a:cubicBezTo>
                  <a:pt x="6246042" y="6476923"/>
                  <a:pt x="6243324" y="6478269"/>
                  <a:pt x="6239768" y="6478269"/>
                </a:cubicBezTo>
                <a:cubicBezTo>
                  <a:pt x="6232250" y="6478269"/>
                  <a:pt x="6228490" y="6473138"/>
                  <a:pt x="6228490" y="6462877"/>
                </a:cubicBezTo>
                <a:lnTo>
                  <a:pt x="6228490" y="6420662"/>
                </a:lnTo>
                <a:cubicBezTo>
                  <a:pt x="6228490" y="6415175"/>
                  <a:pt x="6229379" y="6411061"/>
                  <a:pt x="6231157" y="6408317"/>
                </a:cubicBezTo>
                <a:cubicBezTo>
                  <a:pt x="6232935" y="6405574"/>
                  <a:pt x="6235806" y="6404203"/>
                  <a:pt x="6239768" y="6404203"/>
                </a:cubicBezTo>
                <a:close/>
                <a:moveTo>
                  <a:pt x="5901669" y="6404050"/>
                </a:moveTo>
                <a:cubicBezTo>
                  <a:pt x="5904209" y="6404050"/>
                  <a:pt x="5905987" y="6405015"/>
                  <a:pt x="5907003" y="6406946"/>
                </a:cubicBezTo>
                <a:cubicBezTo>
                  <a:pt x="5908019" y="6408876"/>
                  <a:pt x="5908527" y="6412229"/>
                  <a:pt x="5908527" y="6417004"/>
                </a:cubicBezTo>
                <a:lnTo>
                  <a:pt x="5908527" y="6465467"/>
                </a:lnTo>
                <a:cubicBezTo>
                  <a:pt x="5908527" y="6470344"/>
                  <a:pt x="5908019" y="6473748"/>
                  <a:pt x="5907003" y="6475678"/>
                </a:cubicBezTo>
                <a:cubicBezTo>
                  <a:pt x="5905987" y="6477609"/>
                  <a:pt x="5904209" y="6478574"/>
                  <a:pt x="5901669" y="6478574"/>
                </a:cubicBezTo>
                <a:cubicBezTo>
                  <a:pt x="5899230" y="6478574"/>
                  <a:pt x="5897528" y="6477609"/>
                  <a:pt x="5896563" y="6475678"/>
                </a:cubicBezTo>
                <a:cubicBezTo>
                  <a:pt x="5895598" y="6473748"/>
                  <a:pt x="5895115" y="6470344"/>
                  <a:pt x="5895115" y="6465467"/>
                </a:cubicBezTo>
                <a:lnTo>
                  <a:pt x="5895115" y="6417004"/>
                </a:lnTo>
                <a:cubicBezTo>
                  <a:pt x="5895115" y="6412127"/>
                  <a:pt x="5895573" y="6408749"/>
                  <a:pt x="5896487" y="6406870"/>
                </a:cubicBezTo>
                <a:cubicBezTo>
                  <a:pt x="5897401" y="6404990"/>
                  <a:pt x="5899129" y="6404050"/>
                  <a:pt x="5901669" y="6404050"/>
                </a:cubicBezTo>
                <a:close/>
                <a:moveTo>
                  <a:pt x="5733724" y="6398869"/>
                </a:moveTo>
                <a:cubicBezTo>
                  <a:pt x="5745611" y="6398869"/>
                  <a:pt x="5754603" y="6402577"/>
                  <a:pt x="5760699" y="6409994"/>
                </a:cubicBezTo>
                <a:cubicBezTo>
                  <a:pt x="5766795" y="6417411"/>
                  <a:pt x="5769843" y="6427977"/>
                  <a:pt x="5769843" y="6441693"/>
                </a:cubicBezTo>
                <a:cubicBezTo>
                  <a:pt x="5769843" y="6455307"/>
                  <a:pt x="5766820" y="6465848"/>
                  <a:pt x="5760775" y="6473316"/>
                </a:cubicBezTo>
                <a:cubicBezTo>
                  <a:pt x="5754730" y="6480784"/>
                  <a:pt x="5745713" y="6484517"/>
                  <a:pt x="5733724" y="6484517"/>
                </a:cubicBezTo>
                <a:cubicBezTo>
                  <a:pt x="5721735" y="6484517"/>
                  <a:pt x="5712693" y="6480809"/>
                  <a:pt x="5706597" y="6473392"/>
                </a:cubicBezTo>
                <a:cubicBezTo>
                  <a:pt x="5700501" y="6465975"/>
                  <a:pt x="5697453" y="6455409"/>
                  <a:pt x="5697453" y="6441693"/>
                </a:cubicBezTo>
                <a:cubicBezTo>
                  <a:pt x="5697453" y="6428079"/>
                  <a:pt x="5700501" y="6417538"/>
                  <a:pt x="5706597" y="6410070"/>
                </a:cubicBezTo>
                <a:cubicBezTo>
                  <a:pt x="5712693" y="6402602"/>
                  <a:pt x="5721735" y="6398869"/>
                  <a:pt x="5733724" y="6398869"/>
                </a:cubicBezTo>
                <a:close/>
                <a:moveTo>
                  <a:pt x="7534330" y="6388810"/>
                </a:moveTo>
                <a:lnTo>
                  <a:pt x="7534330" y="6493966"/>
                </a:lnTo>
                <a:lnTo>
                  <a:pt x="7562524" y="6493966"/>
                </a:lnTo>
                <a:cubicBezTo>
                  <a:pt x="7571465" y="6493966"/>
                  <a:pt x="7578729" y="6491401"/>
                  <a:pt x="7584317" y="6486270"/>
                </a:cubicBezTo>
                <a:cubicBezTo>
                  <a:pt x="7589905" y="6481139"/>
                  <a:pt x="7592699" y="6473646"/>
                  <a:pt x="7592699" y="6463791"/>
                </a:cubicBezTo>
                <a:lnTo>
                  <a:pt x="7592699" y="6418985"/>
                </a:lnTo>
                <a:cubicBezTo>
                  <a:pt x="7592699" y="6409029"/>
                  <a:pt x="7590032" y="6401510"/>
                  <a:pt x="7584698" y="6396430"/>
                </a:cubicBezTo>
                <a:cubicBezTo>
                  <a:pt x="7579364" y="6391350"/>
                  <a:pt x="7572277" y="6388810"/>
                  <a:pt x="7563438" y="6388810"/>
                </a:cubicBezTo>
                <a:close/>
                <a:moveTo>
                  <a:pt x="7477180" y="6388810"/>
                </a:moveTo>
                <a:lnTo>
                  <a:pt x="7477180" y="6493966"/>
                </a:lnTo>
                <a:lnTo>
                  <a:pt x="7524119" y="6493966"/>
                </a:lnTo>
                <a:lnTo>
                  <a:pt x="7524119" y="6477202"/>
                </a:lnTo>
                <a:lnTo>
                  <a:pt x="7495773" y="6477202"/>
                </a:lnTo>
                <a:lnTo>
                  <a:pt x="7495773" y="6448856"/>
                </a:lnTo>
                <a:lnTo>
                  <a:pt x="7520157" y="6448856"/>
                </a:lnTo>
                <a:lnTo>
                  <a:pt x="7520157" y="6432092"/>
                </a:lnTo>
                <a:lnTo>
                  <a:pt x="7495773" y="6432092"/>
                </a:lnTo>
                <a:lnTo>
                  <a:pt x="7495773" y="6405727"/>
                </a:lnTo>
                <a:lnTo>
                  <a:pt x="7524119" y="6405727"/>
                </a:lnTo>
                <a:lnTo>
                  <a:pt x="7524119" y="6388810"/>
                </a:lnTo>
                <a:close/>
                <a:moveTo>
                  <a:pt x="7405018" y="6388810"/>
                </a:moveTo>
                <a:lnTo>
                  <a:pt x="7428641" y="6493966"/>
                </a:lnTo>
                <a:lnTo>
                  <a:pt x="7447995" y="6493966"/>
                </a:lnTo>
                <a:lnTo>
                  <a:pt x="7471617" y="6388810"/>
                </a:lnTo>
                <a:lnTo>
                  <a:pt x="7451043" y="6388810"/>
                </a:lnTo>
                <a:lnTo>
                  <a:pt x="7438241" y="6467449"/>
                </a:lnTo>
                <a:lnTo>
                  <a:pt x="7425592" y="6388810"/>
                </a:lnTo>
                <a:close/>
                <a:moveTo>
                  <a:pt x="7343830" y="6388810"/>
                </a:moveTo>
                <a:lnTo>
                  <a:pt x="7343830" y="6493966"/>
                </a:lnTo>
                <a:lnTo>
                  <a:pt x="7362575" y="6493966"/>
                </a:lnTo>
                <a:lnTo>
                  <a:pt x="7362575" y="6451751"/>
                </a:lnTo>
                <a:lnTo>
                  <a:pt x="7371567" y="6451751"/>
                </a:lnTo>
                <a:lnTo>
                  <a:pt x="7384825" y="6493966"/>
                </a:lnTo>
                <a:lnTo>
                  <a:pt x="7404333" y="6493966"/>
                </a:lnTo>
                <a:lnTo>
                  <a:pt x="7388635" y="6448246"/>
                </a:lnTo>
                <a:cubicBezTo>
                  <a:pt x="7393004" y="6445909"/>
                  <a:pt x="7396154" y="6442404"/>
                  <a:pt x="7398084" y="6437731"/>
                </a:cubicBezTo>
                <a:cubicBezTo>
                  <a:pt x="7400015" y="6433057"/>
                  <a:pt x="7400980" y="6427215"/>
                  <a:pt x="7400980" y="6420205"/>
                </a:cubicBezTo>
                <a:cubicBezTo>
                  <a:pt x="7400980" y="6409232"/>
                  <a:pt x="7398821" y="6401256"/>
                  <a:pt x="7394503" y="6396278"/>
                </a:cubicBezTo>
                <a:cubicBezTo>
                  <a:pt x="7390185" y="6391299"/>
                  <a:pt x="7382844" y="6388810"/>
                  <a:pt x="7372481" y="6388810"/>
                </a:cubicBezTo>
                <a:close/>
                <a:moveTo>
                  <a:pt x="7286680" y="6388810"/>
                </a:moveTo>
                <a:lnTo>
                  <a:pt x="7286680" y="6493966"/>
                </a:lnTo>
                <a:lnTo>
                  <a:pt x="7333619" y="6493966"/>
                </a:lnTo>
                <a:lnTo>
                  <a:pt x="7333619" y="6477202"/>
                </a:lnTo>
                <a:lnTo>
                  <a:pt x="7305273" y="6477202"/>
                </a:lnTo>
                <a:lnTo>
                  <a:pt x="7305273" y="6448856"/>
                </a:lnTo>
                <a:lnTo>
                  <a:pt x="7329657" y="6448856"/>
                </a:lnTo>
                <a:lnTo>
                  <a:pt x="7329657" y="6432092"/>
                </a:lnTo>
                <a:lnTo>
                  <a:pt x="7305273" y="6432092"/>
                </a:lnTo>
                <a:lnTo>
                  <a:pt x="7305273" y="6405727"/>
                </a:lnTo>
                <a:lnTo>
                  <a:pt x="7333619" y="6405727"/>
                </a:lnTo>
                <a:lnTo>
                  <a:pt x="7333619" y="6388810"/>
                </a:lnTo>
                <a:close/>
                <a:moveTo>
                  <a:pt x="7162855" y="6388810"/>
                </a:moveTo>
                <a:lnTo>
                  <a:pt x="7162855" y="6493966"/>
                </a:lnTo>
                <a:lnTo>
                  <a:pt x="7209794" y="6493966"/>
                </a:lnTo>
                <a:lnTo>
                  <a:pt x="7209794" y="6477202"/>
                </a:lnTo>
                <a:lnTo>
                  <a:pt x="7181447" y="6477202"/>
                </a:lnTo>
                <a:lnTo>
                  <a:pt x="7181447" y="6448856"/>
                </a:lnTo>
                <a:lnTo>
                  <a:pt x="7205832" y="6448856"/>
                </a:lnTo>
                <a:lnTo>
                  <a:pt x="7205832" y="6432092"/>
                </a:lnTo>
                <a:lnTo>
                  <a:pt x="7181447" y="6432092"/>
                </a:lnTo>
                <a:lnTo>
                  <a:pt x="7181447" y="6405727"/>
                </a:lnTo>
                <a:lnTo>
                  <a:pt x="7209794" y="6405727"/>
                </a:lnTo>
                <a:lnTo>
                  <a:pt x="7209794" y="6388810"/>
                </a:lnTo>
                <a:close/>
                <a:moveTo>
                  <a:pt x="7096180" y="6388810"/>
                </a:moveTo>
                <a:lnTo>
                  <a:pt x="7096180" y="6493966"/>
                </a:lnTo>
                <a:lnTo>
                  <a:pt x="7114925" y="6493966"/>
                </a:lnTo>
                <a:lnTo>
                  <a:pt x="7114925" y="6451751"/>
                </a:lnTo>
                <a:lnTo>
                  <a:pt x="7123917" y="6451751"/>
                </a:lnTo>
                <a:lnTo>
                  <a:pt x="7137175" y="6493966"/>
                </a:lnTo>
                <a:lnTo>
                  <a:pt x="7156683" y="6493966"/>
                </a:lnTo>
                <a:lnTo>
                  <a:pt x="7140985" y="6448246"/>
                </a:lnTo>
                <a:cubicBezTo>
                  <a:pt x="7145354" y="6445909"/>
                  <a:pt x="7148504" y="6442404"/>
                  <a:pt x="7150434" y="6437731"/>
                </a:cubicBezTo>
                <a:cubicBezTo>
                  <a:pt x="7152365" y="6433057"/>
                  <a:pt x="7153330" y="6427215"/>
                  <a:pt x="7153330" y="6420205"/>
                </a:cubicBezTo>
                <a:cubicBezTo>
                  <a:pt x="7153330" y="6409232"/>
                  <a:pt x="7151171" y="6401256"/>
                  <a:pt x="7146853" y="6396278"/>
                </a:cubicBezTo>
                <a:cubicBezTo>
                  <a:pt x="7142535" y="6391299"/>
                  <a:pt x="7135194" y="6388810"/>
                  <a:pt x="7124831" y="6388810"/>
                </a:cubicBezTo>
                <a:close/>
                <a:moveTo>
                  <a:pt x="6928463" y="6388810"/>
                </a:moveTo>
                <a:lnTo>
                  <a:pt x="6928463" y="6405727"/>
                </a:lnTo>
                <a:lnTo>
                  <a:pt x="6946751" y="6405727"/>
                </a:lnTo>
                <a:lnTo>
                  <a:pt x="6946751" y="6493966"/>
                </a:lnTo>
                <a:lnTo>
                  <a:pt x="6965345" y="6493966"/>
                </a:lnTo>
                <a:lnTo>
                  <a:pt x="6965345" y="6405727"/>
                </a:lnTo>
                <a:lnTo>
                  <a:pt x="6983480" y="6405727"/>
                </a:lnTo>
                <a:lnTo>
                  <a:pt x="6983480" y="6388810"/>
                </a:lnTo>
                <a:close/>
                <a:moveTo>
                  <a:pt x="6867580" y="6388810"/>
                </a:moveTo>
                <a:lnTo>
                  <a:pt x="6867580" y="6493966"/>
                </a:lnTo>
                <a:lnTo>
                  <a:pt x="6886325" y="6493966"/>
                </a:lnTo>
                <a:lnTo>
                  <a:pt x="6886325" y="6448856"/>
                </a:lnTo>
                <a:lnTo>
                  <a:pt x="6906137" y="6448856"/>
                </a:lnTo>
                <a:lnTo>
                  <a:pt x="6906137" y="6493966"/>
                </a:lnTo>
                <a:lnTo>
                  <a:pt x="6924882" y="6493966"/>
                </a:lnTo>
                <a:lnTo>
                  <a:pt x="6924882" y="6388810"/>
                </a:lnTo>
                <a:lnTo>
                  <a:pt x="6906137" y="6388810"/>
                </a:lnTo>
                <a:lnTo>
                  <a:pt x="6906137" y="6432092"/>
                </a:lnTo>
                <a:lnTo>
                  <a:pt x="6886325" y="6432092"/>
                </a:lnTo>
                <a:lnTo>
                  <a:pt x="6886325" y="6388810"/>
                </a:lnTo>
                <a:close/>
                <a:moveTo>
                  <a:pt x="6772939" y="6388810"/>
                </a:moveTo>
                <a:lnTo>
                  <a:pt x="6772939" y="6493966"/>
                </a:lnTo>
                <a:lnTo>
                  <a:pt x="6791532" y="6493966"/>
                </a:lnTo>
                <a:lnTo>
                  <a:pt x="6791532" y="6388810"/>
                </a:lnTo>
                <a:close/>
                <a:moveTo>
                  <a:pt x="6705655" y="6388810"/>
                </a:moveTo>
                <a:lnTo>
                  <a:pt x="6705655" y="6493966"/>
                </a:lnTo>
                <a:lnTo>
                  <a:pt x="6724400" y="6493966"/>
                </a:lnTo>
                <a:lnTo>
                  <a:pt x="6724400" y="6451751"/>
                </a:lnTo>
                <a:lnTo>
                  <a:pt x="6733392" y="6451751"/>
                </a:lnTo>
                <a:lnTo>
                  <a:pt x="6746650" y="6493966"/>
                </a:lnTo>
                <a:lnTo>
                  <a:pt x="6766158" y="6493966"/>
                </a:lnTo>
                <a:lnTo>
                  <a:pt x="6750461" y="6448246"/>
                </a:lnTo>
                <a:cubicBezTo>
                  <a:pt x="6754829" y="6445909"/>
                  <a:pt x="6757979" y="6442404"/>
                  <a:pt x="6759909" y="6437731"/>
                </a:cubicBezTo>
                <a:cubicBezTo>
                  <a:pt x="6761840" y="6433057"/>
                  <a:pt x="6762805" y="6427215"/>
                  <a:pt x="6762805" y="6420205"/>
                </a:cubicBezTo>
                <a:cubicBezTo>
                  <a:pt x="6762805" y="6409232"/>
                  <a:pt x="6760646" y="6401256"/>
                  <a:pt x="6756328" y="6396278"/>
                </a:cubicBezTo>
                <a:cubicBezTo>
                  <a:pt x="6752010" y="6391299"/>
                  <a:pt x="6744669" y="6388810"/>
                  <a:pt x="6734306" y="6388810"/>
                </a:cubicBezTo>
                <a:close/>
                <a:moveTo>
                  <a:pt x="6629455" y="6388810"/>
                </a:moveTo>
                <a:lnTo>
                  <a:pt x="6629455" y="6493966"/>
                </a:lnTo>
                <a:lnTo>
                  <a:pt x="6676394" y="6493966"/>
                </a:lnTo>
                <a:lnTo>
                  <a:pt x="6676394" y="6477202"/>
                </a:lnTo>
                <a:lnTo>
                  <a:pt x="6648200" y="6477202"/>
                </a:lnTo>
                <a:lnTo>
                  <a:pt x="6648200" y="6388810"/>
                </a:lnTo>
                <a:close/>
                <a:moveTo>
                  <a:pt x="6572305" y="6388810"/>
                </a:moveTo>
                <a:lnTo>
                  <a:pt x="6572305" y="6493966"/>
                </a:lnTo>
                <a:lnTo>
                  <a:pt x="6619244" y="6493966"/>
                </a:lnTo>
                <a:lnTo>
                  <a:pt x="6619244" y="6477202"/>
                </a:lnTo>
                <a:lnTo>
                  <a:pt x="6591050" y="6477202"/>
                </a:lnTo>
                <a:lnTo>
                  <a:pt x="6591050" y="6388810"/>
                </a:lnTo>
                <a:close/>
                <a:moveTo>
                  <a:pt x="6517593" y="6388810"/>
                </a:moveTo>
                <a:lnTo>
                  <a:pt x="6490619" y="6493966"/>
                </a:lnTo>
                <a:lnTo>
                  <a:pt x="6510126" y="6493966"/>
                </a:lnTo>
                <a:lnTo>
                  <a:pt x="6514393" y="6473545"/>
                </a:lnTo>
                <a:lnTo>
                  <a:pt x="6538929" y="6473545"/>
                </a:lnTo>
                <a:lnTo>
                  <a:pt x="6543196" y="6493966"/>
                </a:lnTo>
                <a:lnTo>
                  <a:pt x="6562704" y="6493966"/>
                </a:lnTo>
                <a:lnTo>
                  <a:pt x="6535881" y="6388810"/>
                </a:lnTo>
                <a:close/>
                <a:moveTo>
                  <a:pt x="6358792" y="6388810"/>
                </a:moveTo>
                <a:lnTo>
                  <a:pt x="6378757" y="6439407"/>
                </a:lnTo>
                <a:lnTo>
                  <a:pt x="6357268" y="6493966"/>
                </a:lnTo>
                <a:lnTo>
                  <a:pt x="6375709" y="6493966"/>
                </a:lnTo>
                <a:lnTo>
                  <a:pt x="6388053" y="6457238"/>
                </a:lnTo>
                <a:lnTo>
                  <a:pt x="6400245" y="6493966"/>
                </a:lnTo>
                <a:lnTo>
                  <a:pt x="6418686" y="6493966"/>
                </a:lnTo>
                <a:lnTo>
                  <a:pt x="6397197" y="6439407"/>
                </a:lnTo>
                <a:lnTo>
                  <a:pt x="6417162" y="6388810"/>
                </a:lnTo>
                <a:lnTo>
                  <a:pt x="6398721" y="6388810"/>
                </a:lnTo>
                <a:lnTo>
                  <a:pt x="6388053" y="6421729"/>
                </a:lnTo>
                <a:lnTo>
                  <a:pt x="6377233" y="6388810"/>
                </a:lnTo>
                <a:close/>
                <a:moveTo>
                  <a:pt x="6334789" y="6388810"/>
                </a:moveTo>
                <a:lnTo>
                  <a:pt x="6334789" y="6493966"/>
                </a:lnTo>
                <a:lnTo>
                  <a:pt x="6353382" y="6493966"/>
                </a:lnTo>
                <a:lnTo>
                  <a:pt x="6353382" y="6388810"/>
                </a:lnTo>
                <a:close/>
                <a:moveTo>
                  <a:pt x="6271239" y="6388810"/>
                </a:moveTo>
                <a:lnTo>
                  <a:pt x="6271239" y="6405727"/>
                </a:lnTo>
                <a:lnTo>
                  <a:pt x="6289527" y="6405727"/>
                </a:lnTo>
                <a:lnTo>
                  <a:pt x="6289527" y="6493966"/>
                </a:lnTo>
                <a:lnTo>
                  <a:pt x="6308119" y="6493966"/>
                </a:lnTo>
                <a:lnTo>
                  <a:pt x="6308119" y="6405727"/>
                </a:lnTo>
                <a:lnTo>
                  <a:pt x="6326255" y="6405727"/>
                </a:lnTo>
                <a:lnTo>
                  <a:pt x="6326255" y="6388810"/>
                </a:lnTo>
                <a:close/>
                <a:moveTo>
                  <a:pt x="6138193" y="6388810"/>
                </a:moveTo>
                <a:lnTo>
                  <a:pt x="6161815" y="6493966"/>
                </a:lnTo>
                <a:lnTo>
                  <a:pt x="6181170" y="6493966"/>
                </a:lnTo>
                <a:lnTo>
                  <a:pt x="6204792" y="6388810"/>
                </a:lnTo>
                <a:lnTo>
                  <a:pt x="6184218" y="6388810"/>
                </a:lnTo>
                <a:lnTo>
                  <a:pt x="6171417" y="6467449"/>
                </a:lnTo>
                <a:lnTo>
                  <a:pt x="6158767" y="6388810"/>
                </a:lnTo>
                <a:close/>
                <a:moveTo>
                  <a:pt x="6086530" y="6388810"/>
                </a:moveTo>
                <a:lnTo>
                  <a:pt x="6086530" y="6493966"/>
                </a:lnTo>
                <a:lnTo>
                  <a:pt x="6133469" y="6493966"/>
                </a:lnTo>
                <a:lnTo>
                  <a:pt x="6133469" y="6477202"/>
                </a:lnTo>
                <a:lnTo>
                  <a:pt x="6105123" y="6477202"/>
                </a:lnTo>
                <a:lnTo>
                  <a:pt x="6105123" y="6448856"/>
                </a:lnTo>
                <a:lnTo>
                  <a:pt x="6129507" y="6448856"/>
                </a:lnTo>
                <a:lnTo>
                  <a:pt x="6129507" y="6432092"/>
                </a:lnTo>
                <a:lnTo>
                  <a:pt x="6105123" y="6432092"/>
                </a:lnTo>
                <a:lnTo>
                  <a:pt x="6105123" y="6405727"/>
                </a:lnTo>
                <a:lnTo>
                  <a:pt x="6133469" y="6405727"/>
                </a:lnTo>
                <a:lnTo>
                  <a:pt x="6133469" y="6388810"/>
                </a:lnTo>
                <a:close/>
                <a:moveTo>
                  <a:pt x="5733724" y="6388505"/>
                </a:moveTo>
                <a:cubicBezTo>
                  <a:pt x="5718484" y="6388505"/>
                  <a:pt x="5706698" y="6393179"/>
                  <a:pt x="5698367" y="6402526"/>
                </a:cubicBezTo>
                <a:cubicBezTo>
                  <a:pt x="5690036" y="6411873"/>
                  <a:pt x="5685870" y="6424929"/>
                  <a:pt x="5685870" y="6441693"/>
                </a:cubicBezTo>
                <a:cubicBezTo>
                  <a:pt x="5685870" y="6458254"/>
                  <a:pt x="5690036" y="6471259"/>
                  <a:pt x="5698367" y="6480707"/>
                </a:cubicBezTo>
                <a:cubicBezTo>
                  <a:pt x="5706698" y="6490156"/>
                  <a:pt x="5718484" y="6494881"/>
                  <a:pt x="5733724" y="6494881"/>
                </a:cubicBezTo>
                <a:cubicBezTo>
                  <a:pt x="5748862" y="6494881"/>
                  <a:pt x="5760597" y="6490156"/>
                  <a:pt x="5768928" y="6480707"/>
                </a:cubicBezTo>
                <a:cubicBezTo>
                  <a:pt x="5777259" y="6471259"/>
                  <a:pt x="5781425" y="6458254"/>
                  <a:pt x="5781425" y="6441693"/>
                </a:cubicBezTo>
                <a:cubicBezTo>
                  <a:pt x="5781425" y="6425132"/>
                  <a:pt x="5777285" y="6412127"/>
                  <a:pt x="5769004" y="6402679"/>
                </a:cubicBezTo>
                <a:cubicBezTo>
                  <a:pt x="5760724" y="6393230"/>
                  <a:pt x="5748964" y="6388505"/>
                  <a:pt x="5733724" y="6388505"/>
                </a:cubicBezTo>
                <a:close/>
                <a:moveTo>
                  <a:pt x="6830775" y="6387286"/>
                </a:moveTo>
                <a:cubicBezTo>
                  <a:pt x="6821631" y="6387286"/>
                  <a:pt x="6814265" y="6389852"/>
                  <a:pt x="6808677" y="6394982"/>
                </a:cubicBezTo>
                <a:cubicBezTo>
                  <a:pt x="6803089" y="6400113"/>
                  <a:pt x="6800295" y="6407657"/>
                  <a:pt x="6800295" y="6417614"/>
                </a:cubicBezTo>
                <a:lnTo>
                  <a:pt x="6800295" y="6465010"/>
                </a:lnTo>
                <a:cubicBezTo>
                  <a:pt x="6800295" y="6474865"/>
                  <a:pt x="6802937" y="6482358"/>
                  <a:pt x="6808220" y="6487489"/>
                </a:cubicBezTo>
                <a:cubicBezTo>
                  <a:pt x="6813503" y="6492620"/>
                  <a:pt x="6820666" y="6495185"/>
                  <a:pt x="6829708" y="6495185"/>
                </a:cubicBezTo>
                <a:cubicBezTo>
                  <a:pt x="6838649" y="6495185"/>
                  <a:pt x="6845939" y="6492595"/>
                  <a:pt x="6851578" y="6487413"/>
                </a:cubicBezTo>
                <a:cubicBezTo>
                  <a:pt x="6857217" y="6482231"/>
                  <a:pt x="6860036" y="6474764"/>
                  <a:pt x="6860036" y="6465010"/>
                </a:cubicBezTo>
                <a:lnTo>
                  <a:pt x="6860036" y="6437883"/>
                </a:lnTo>
                <a:lnTo>
                  <a:pt x="6830166" y="6437883"/>
                </a:lnTo>
                <a:lnTo>
                  <a:pt x="6830166" y="6452666"/>
                </a:lnTo>
                <a:lnTo>
                  <a:pt x="6841291" y="6452666"/>
                </a:lnTo>
                <a:lnTo>
                  <a:pt x="6841291" y="6463791"/>
                </a:lnTo>
                <a:cubicBezTo>
                  <a:pt x="6841291" y="6468465"/>
                  <a:pt x="6840377" y="6472046"/>
                  <a:pt x="6838547" y="6474535"/>
                </a:cubicBezTo>
                <a:cubicBezTo>
                  <a:pt x="6836719" y="6477024"/>
                  <a:pt x="6833976" y="6478269"/>
                  <a:pt x="6830318" y="6478269"/>
                </a:cubicBezTo>
                <a:cubicBezTo>
                  <a:pt x="6822800" y="6478269"/>
                  <a:pt x="6819040" y="6473138"/>
                  <a:pt x="6819040" y="6462877"/>
                </a:cubicBezTo>
                <a:lnTo>
                  <a:pt x="6819040" y="6420662"/>
                </a:lnTo>
                <a:cubicBezTo>
                  <a:pt x="6819040" y="6415175"/>
                  <a:pt x="6819929" y="6411061"/>
                  <a:pt x="6821707" y="6408317"/>
                </a:cubicBezTo>
                <a:cubicBezTo>
                  <a:pt x="6823485" y="6405574"/>
                  <a:pt x="6826355" y="6404203"/>
                  <a:pt x="6830318" y="6404203"/>
                </a:cubicBezTo>
                <a:cubicBezTo>
                  <a:pt x="6833569" y="6404203"/>
                  <a:pt x="6836211" y="6405295"/>
                  <a:pt x="6838243" y="6407479"/>
                </a:cubicBezTo>
                <a:cubicBezTo>
                  <a:pt x="6840275" y="6409664"/>
                  <a:pt x="6841291" y="6412788"/>
                  <a:pt x="6841291" y="6416852"/>
                </a:cubicBezTo>
                <a:lnTo>
                  <a:pt x="6841291" y="6420052"/>
                </a:lnTo>
                <a:lnTo>
                  <a:pt x="6860036" y="6420052"/>
                </a:lnTo>
                <a:lnTo>
                  <a:pt x="6860036" y="6416852"/>
                </a:lnTo>
                <a:cubicBezTo>
                  <a:pt x="6860036" y="6407098"/>
                  <a:pt x="6857344" y="6399732"/>
                  <a:pt x="6851959" y="6394754"/>
                </a:cubicBezTo>
                <a:cubicBezTo>
                  <a:pt x="6846574" y="6389775"/>
                  <a:pt x="6839513" y="6387286"/>
                  <a:pt x="6830775" y="6387286"/>
                </a:cubicBezTo>
                <a:close/>
                <a:moveTo>
                  <a:pt x="6240225" y="6387286"/>
                </a:moveTo>
                <a:cubicBezTo>
                  <a:pt x="6231081" y="6387286"/>
                  <a:pt x="6223715" y="6389852"/>
                  <a:pt x="6218127" y="6394982"/>
                </a:cubicBezTo>
                <a:cubicBezTo>
                  <a:pt x="6212539" y="6400113"/>
                  <a:pt x="6209745" y="6407657"/>
                  <a:pt x="6209745" y="6417614"/>
                </a:cubicBezTo>
                <a:lnTo>
                  <a:pt x="6209745" y="6465010"/>
                </a:lnTo>
                <a:cubicBezTo>
                  <a:pt x="6209745" y="6474865"/>
                  <a:pt x="6212387" y="6482358"/>
                  <a:pt x="6217670" y="6487489"/>
                </a:cubicBezTo>
                <a:cubicBezTo>
                  <a:pt x="6222953" y="6492620"/>
                  <a:pt x="6230116" y="6495185"/>
                  <a:pt x="6239158" y="6495185"/>
                </a:cubicBezTo>
                <a:cubicBezTo>
                  <a:pt x="6248099" y="6495185"/>
                  <a:pt x="6255389" y="6492595"/>
                  <a:pt x="6261028" y="6487413"/>
                </a:cubicBezTo>
                <a:cubicBezTo>
                  <a:pt x="6266667" y="6482231"/>
                  <a:pt x="6269486" y="6474764"/>
                  <a:pt x="6269486" y="6465010"/>
                </a:cubicBezTo>
                <a:lnTo>
                  <a:pt x="6269486" y="6417614"/>
                </a:lnTo>
                <a:cubicBezTo>
                  <a:pt x="6269486" y="6407657"/>
                  <a:pt x="6266819" y="6400113"/>
                  <a:pt x="6261485" y="6394982"/>
                </a:cubicBezTo>
                <a:cubicBezTo>
                  <a:pt x="6256151" y="6389852"/>
                  <a:pt x="6249064" y="6387286"/>
                  <a:pt x="6240225" y="6387286"/>
                </a:cubicBezTo>
                <a:close/>
                <a:moveTo>
                  <a:pt x="6025189" y="6387286"/>
                </a:moveTo>
                <a:cubicBezTo>
                  <a:pt x="6017670" y="6387286"/>
                  <a:pt x="6011625" y="6389420"/>
                  <a:pt x="6007053" y="6393687"/>
                </a:cubicBezTo>
                <a:cubicBezTo>
                  <a:pt x="6002481" y="6397954"/>
                  <a:pt x="6000195" y="6403695"/>
                  <a:pt x="6000195" y="6410908"/>
                </a:cubicBezTo>
                <a:lnTo>
                  <a:pt x="6000195" y="6420205"/>
                </a:lnTo>
                <a:lnTo>
                  <a:pt x="6018331" y="6420205"/>
                </a:lnTo>
                <a:lnTo>
                  <a:pt x="6018331" y="6413194"/>
                </a:lnTo>
                <a:cubicBezTo>
                  <a:pt x="6018331" y="6407098"/>
                  <a:pt x="6020464" y="6404050"/>
                  <a:pt x="6024732" y="6404050"/>
                </a:cubicBezTo>
                <a:cubicBezTo>
                  <a:pt x="6029100" y="6404050"/>
                  <a:pt x="6031285" y="6406844"/>
                  <a:pt x="6031285" y="6412432"/>
                </a:cubicBezTo>
                <a:lnTo>
                  <a:pt x="6031285" y="6418376"/>
                </a:lnTo>
                <a:cubicBezTo>
                  <a:pt x="6031285" y="6421729"/>
                  <a:pt x="6030904" y="6424497"/>
                  <a:pt x="6030142" y="6426682"/>
                </a:cubicBezTo>
                <a:cubicBezTo>
                  <a:pt x="6029380" y="6428866"/>
                  <a:pt x="6028084" y="6431482"/>
                  <a:pt x="6026256" y="6434530"/>
                </a:cubicBezTo>
                <a:lnTo>
                  <a:pt x="5999586" y="6477659"/>
                </a:lnTo>
                <a:lnTo>
                  <a:pt x="5999586" y="6493966"/>
                </a:lnTo>
                <a:lnTo>
                  <a:pt x="6049725" y="6493966"/>
                </a:lnTo>
                <a:lnTo>
                  <a:pt x="6049725" y="6477050"/>
                </a:lnTo>
                <a:lnTo>
                  <a:pt x="6020464" y="6477050"/>
                </a:lnTo>
                <a:lnTo>
                  <a:pt x="6042105" y="6442455"/>
                </a:lnTo>
                <a:cubicBezTo>
                  <a:pt x="6044747" y="6438188"/>
                  <a:pt x="6046677" y="6434352"/>
                  <a:pt x="6047896" y="6430949"/>
                </a:cubicBezTo>
                <a:cubicBezTo>
                  <a:pt x="6049116" y="6427545"/>
                  <a:pt x="6049725" y="6423557"/>
                  <a:pt x="6049725" y="6418985"/>
                </a:cubicBezTo>
                <a:lnTo>
                  <a:pt x="6049725" y="6411518"/>
                </a:lnTo>
                <a:cubicBezTo>
                  <a:pt x="6049725" y="6404101"/>
                  <a:pt x="6047515" y="6398208"/>
                  <a:pt x="6043096" y="6393839"/>
                </a:cubicBezTo>
                <a:cubicBezTo>
                  <a:pt x="6038676" y="6389471"/>
                  <a:pt x="6032707" y="6387286"/>
                  <a:pt x="6025189" y="6387286"/>
                </a:cubicBezTo>
                <a:close/>
                <a:moveTo>
                  <a:pt x="5968039" y="6387286"/>
                </a:moveTo>
                <a:cubicBezTo>
                  <a:pt x="5960520" y="6387286"/>
                  <a:pt x="5954475" y="6389420"/>
                  <a:pt x="5949903" y="6393687"/>
                </a:cubicBezTo>
                <a:cubicBezTo>
                  <a:pt x="5945331" y="6397954"/>
                  <a:pt x="5943045" y="6403695"/>
                  <a:pt x="5943045" y="6410908"/>
                </a:cubicBezTo>
                <a:lnTo>
                  <a:pt x="5943045" y="6420205"/>
                </a:lnTo>
                <a:lnTo>
                  <a:pt x="5961181" y="6420205"/>
                </a:lnTo>
                <a:lnTo>
                  <a:pt x="5961181" y="6413194"/>
                </a:lnTo>
                <a:cubicBezTo>
                  <a:pt x="5961181" y="6407098"/>
                  <a:pt x="5963315" y="6404050"/>
                  <a:pt x="5967582" y="6404050"/>
                </a:cubicBezTo>
                <a:cubicBezTo>
                  <a:pt x="5971950" y="6404050"/>
                  <a:pt x="5974135" y="6406844"/>
                  <a:pt x="5974135" y="6412432"/>
                </a:cubicBezTo>
                <a:lnTo>
                  <a:pt x="5974135" y="6418376"/>
                </a:lnTo>
                <a:cubicBezTo>
                  <a:pt x="5974135" y="6421729"/>
                  <a:pt x="5973754" y="6424497"/>
                  <a:pt x="5972992" y="6426682"/>
                </a:cubicBezTo>
                <a:cubicBezTo>
                  <a:pt x="5972230" y="6428866"/>
                  <a:pt x="5970934" y="6431482"/>
                  <a:pt x="5969106" y="6434530"/>
                </a:cubicBezTo>
                <a:lnTo>
                  <a:pt x="5942436" y="6477659"/>
                </a:lnTo>
                <a:lnTo>
                  <a:pt x="5942436" y="6493966"/>
                </a:lnTo>
                <a:lnTo>
                  <a:pt x="5992575" y="6493966"/>
                </a:lnTo>
                <a:lnTo>
                  <a:pt x="5992575" y="6477050"/>
                </a:lnTo>
                <a:lnTo>
                  <a:pt x="5963315" y="6477050"/>
                </a:lnTo>
                <a:lnTo>
                  <a:pt x="5984955" y="6442455"/>
                </a:lnTo>
                <a:cubicBezTo>
                  <a:pt x="5987597" y="6438188"/>
                  <a:pt x="5989527" y="6434352"/>
                  <a:pt x="5990746" y="6430949"/>
                </a:cubicBezTo>
                <a:cubicBezTo>
                  <a:pt x="5991966" y="6427545"/>
                  <a:pt x="5992575" y="6423557"/>
                  <a:pt x="5992575" y="6418985"/>
                </a:cubicBezTo>
                <a:lnTo>
                  <a:pt x="5992575" y="6411518"/>
                </a:lnTo>
                <a:cubicBezTo>
                  <a:pt x="5992575" y="6404101"/>
                  <a:pt x="5990365" y="6398208"/>
                  <a:pt x="5985946" y="6393839"/>
                </a:cubicBezTo>
                <a:cubicBezTo>
                  <a:pt x="5981526" y="6389471"/>
                  <a:pt x="5975557" y="6387286"/>
                  <a:pt x="5968039" y="6387286"/>
                </a:cubicBezTo>
                <a:close/>
                <a:moveTo>
                  <a:pt x="5844214" y="6387286"/>
                </a:moveTo>
                <a:cubicBezTo>
                  <a:pt x="5836695" y="6387286"/>
                  <a:pt x="5830650" y="6389420"/>
                  <a:pt x="5826078" y="6393687"/>
                </a:cubicBezTo>
                <a:cubicBezTo>
                  <a:pt x="5821506" y="6397954"/>
                  <a:pt x="5819220" y="6403695"/>
                  <a:pt x="5819220" y="6410908"/>
                </a:cubicBezTo>
                <a:lnTo>
                  <a:pt x="5819220" y="6420205"/>
                </a:lnTo>
                <a:lnTo>
                  <a:pt x="5837356" y="6420205"/>
                </a:lnTo>
                <a:lnTo>
                  <a:pt x="5837356" y="6413194"/>
                </a:lnTo>
                <a:cubicBezTo>
                  <a:pt x="5837356" y="6407098"/>
                  <a:pt x="5839489" y="6404050"/>
                  <a:pt x="5843757" y="6404050"/>
                </a:cubicBezTo>
                <a:cubicBezTo>
                  <a:pt x="5848125" y="6404050"/>
                  <a:pt x="5850310" y="6406844"/>
                  <a:pt x="5850310" y="6412432"/>
                </a:cubicBezTo>
                <a:lnTo>
                  <a:pt x="5850310" y="6418376"/>
                </a:lnTo>
                <a:cubicBezTo>
                  <a:pt x="5850310" y="6421729"/>
                  <a:pt x="5849929" y="6424497"/>
                  <a:pt x="5849167" y="6426682"/>
                </a:cubicBezTo>
                <a:cubicBezTo>
                  <a:pt x="5848405" y="6428866"/>
                  <a:pt x="5847109" y="6431482"/>
                  <a:pt x="5845281" y="6434530"/>
                </a:cubicBezTo>
                <a:lnTo>
                  <a:pt x="5818611" y="6477659"/>
                </a:lnTo>
                <a:lnTo>
                  <a:pt x="5818611" y="6493966"/>
                </a:lnTo>
                <a:lnTo>
                  <a:pt x="5868750" y="6493966"/>
                </a:lnTo>
                <a:lnTo>
                  <a:pt x="5868750" y="6477050"/>
                </a:lnTo>
                <a:lnTo>
                  <a:pt x="5839489" y="6477050"/>
                </a:lnTo>
                <a:lnTo>
                  <a:pt x="5861130" y="6442455"/>
                </a:lnTo>
                <a:cubicBezTo>
                  <a:pt x="5863772" y="6438188"/>
                  <a:pt x="5865702" y="6434352"/>
                  <a:pt x="5866921" y="6430949"/>
                </a:cubicBezTo>
                <a:cubicBezTo>
                  <a:pt x="5868141" y="6427545"/>
                  <a:pt x="5868750" y="6423557"/>
                  <a:pt x="5868750" y="6418985"/>
                </a:cubicBezTo>
                <a:lnTo>
                  <a:pt x="5868750" y="6411518"/>
                </a:lnTo>
                <a:cubicBezTo>
                  <a:pt x="5868750" y="6404101"/>
                  <a:pt x="5866540" y="6398208"/>
                  <a:pt x="5862121" y="6393839"/>
                </a:cubicBezTo>
                <a:cubicBezTo>
                  <a:pt x="5857701" y="6389471"/>
                  <a:pt x="5851732" y="6387286"/>
                  <a:pt x="5844214" y="6387286"/>
                </a:cubicBezTo>
                <a:close/>
                <a:moveTo>
                  <a:pt x="7245913" y="6387134"/>
                </a:moveTo>
                <a:cubicBezTo>
                  <a:pt x="7237175" y="6387134"/>
                  <a:pt x="7230241" y="6389775"/>
                  <a:pt x="7225110" y="6395059"/>
                </a:cubicBezTo>
                <a:cubicBezTo>
                  <a:pt x="7219979" y="6400342"/>
                  <a:pt x="7217414" y="6407403"/>
                  <a:pt x="7217414" y="6416242"/>
                </a:cubicBezTo>
                <a:cubicBezTo>
                  <a:pt x="7217414" y="6423761"/>
                  <a:pt x="7218913" y="6429755"/>
                  <a:pt x="7221910" y="6434225"/>
                </a:cubicBezTo>
                <a:cubicBezTo>
                  <a:pt x="7224907" y="6438696"/>
                  <a:pt x="7229809" y="6442455"/>
                  <a:pt x="7236616" y="6445503"/>
                </a:cubicBezTo>
                <a:lnTo>
                  <a:pt x="7243779" y="6448703"/>
                </a:lnTo>
                <a:cubicBezTo>
                  <a:pt x="7248249" y="6450735"/>
                  <a:pt x="7251425" y="6452945"/>
                  <a:pt x="7253304" y="6455333"/>
                </a:cubicBezTo>
                <a:cubicBezTo>
                  <a:pt x="7255184" y="6457720"/>
                  <a:pt x="7256124" y="6460946"/>
                  <a:pt x="7256124" y="6465010"/>
                </a:cubicBezTo>
                <a:cubicBezTo>
                  <a:pt x="7256124" y="6469887"/>
                  <a:pt x="7255285" y="6473443"/>
                  <a:pt x="7253609" y="6475678"/>
                </a:cubicBezTo>
                <a:cubicBezTo>
                  <a:pt x="7251933" y="6477913"/>
                  <a:pt x="7249266" y="6479031"/>
                  <a:pt x="7245608" y="6479031"/>
                </a:cubicBezTo>
                <a:cubicBezTo>
                  <a:pt x="7241950" y="6479031"/>
                  <a:pt x="7239182" y="6477812"/>
                  <a:pt x="7237302" y="6475373"/>
                </a:cubicBezTo>
                <a:cubicBezTo>
                  <a:pt x="7235423" y="6472935"/>
                  <a:pt x="7234381" y="6469125"/>
                  <a:pt x="7234178" y="6463943"/>
                </a:cubicBezTo>
                <a:lnTo>
                  <a:pt x="7216500" y="6463943"/>
                </a:lnTo>
                <a:cubicBezTo>
                  <a:pt x="7216601" y="6474002"/>
                  <a:pt x="7219091" y="6481723"/>
                  <a:pt x="7223967" y="6487108"/>
                </a:cubicBezTo>
                <a:cubicBezTo>
                  <a:pt x="7228844" y="6492493"/>
                  <a:pt x="7235905" y="6495185"/>
                  <a:pt x="7245151" y="6495185"/>
                </a:cubicBezTo>
                <a:cubicBezTo>
                  <a:pt x="7254498" y="6495185"/>
                  <a:pt x="7261712" y="6492544"/>
                  <a:pt x="7266792" y="6487261"/>
                </a:cubicBezTo>
                <a:cubicBezTo>
                  <a:pt x="7271871" y="6481977"/>
                  <a:pt x="7274412" y="6474459"/>
                  <a:pt x="7274412" y="6464705"/>
                </a:cubicBezTo>
                <a:cubicBezTo>
                  <a:pt x="7274412" y="6456577"/>
                  <a:pt x="7272761" y="6450075"/>
                  <a:pt x="7269459" y="6445198"/>
                </a:cubicBezTo>
                <a:cubicBezTo>
                  <a:pt x="7266157" y="6440321"/>
                  <a:pt x="7260848" y="6436257"/>
                  <a:pt x="7253533" y="6433006"/>
                </a:cubicBezTo>
                <a:lnTo>
                  <a:pt x="7246675" y="6429958"/>
                </a:lnTo>
                <a:cubicBezTo>
                  <a:pt x="7242712" y="6428231"/>
                  <a:pt x="7239893" y="6426275"/>
                  <a:pt x="7238217" y="6424091"/>
                </a:cubicBezTo>
                <a:cubicBezTo>
                  <a:pt x="7236540" y="6421906"/>
                  <a:pt x="7235702" y="6418985"/>
                  <a:pt x="7235702" y="6415328"/>
                </a:cubicBezTo>
                <a:cubicBezTo>
                  <a:pt x="7235702" y="6407301"/>
                  <a:pt x="7239105" y="6403288"/>
                  <a:pt x="7245913" y="6403288"/>
                </a:cubicBezTo>
                <a:cubicBezTo>
                  <a:pt x="7249570" y="6403288"/>
                  <a:pt x="7252187" y="6404482"/>
                  <a:pt x="7253761" y="6406870"/>
                </a:cubicBezTo>
                <a:cubicBezTo>
                  <a:pt x="7255336" y="6409257"/>
                  <a:pt x="7256174" y="6412839"/>
                  <a:pt x="7256276" y="6417614"/>
                </a:cubicBezTo>
                <a:lnTo>
                  <a:pt x="7273497" y="6417614"/>
                </a:lnTo>
                <a:cubicBezTo>
                  <a:pt x="7273192" y="6407759"/>
                  <a:pt x="7270678" y="6400215"/>
                  <a:pt x="7265953" y="6394982"/>
                </a:cubicBezTo>
                <a:cubicBezTo>
                  <a:pt x="7261229" y="6389750"/>
                  <a:pt x="7254549" y="6387134"/>
                  <a:pt x="7245913" y="6387134"/>
                </a:cubicBezTo>
                <a:close/>
                <a:moveTo>
                  <a:pt x="7017313" y="6387134"/>
                </a:moveTo>
                <a:cubicBezTo>
                  <a:pt x="7008575" y="6387134"/>
                  <a:pt x="7001641" y="6389775"/>
                  <a:pt x="6996510" y="6395059"/>
                </a:cubicBezTo>
                <a:cubicBezTo>
                  <a:pt x="6991379" y="6400342"/>
                  <a:pt x="6988814" y="6407403"/>
                  <a:pt x="6988814" y="6416242"/>
                </a:cubicBezTo>
                <a:cubicBezTo>
                  <a:pt x="6988814" y="6423761"/>
                  <a:pt x="6990313" y="6429755"/>
                  <a:pt x="6993310" y="6434225"/>
                </a:cubicBezTo>
                <a:cubicBezTo>
                  <a:pt x="6996307" y="6438696"/>
                  <a:pt x="7001209" y="6442455"/>
                  <a:pt x="7008016" y="6445503"/>
                </a:cubicBezTo>
                <a:lnTo>
                  <a:pt x="7015179" y="6448703"/>
                </a:lnTo>
                <a:cubicBezTo>
                  <a:pt x="7019649" y="6450735"/>
                  <a:pt x="7022825" y="6452945"/>
                  <a:pt x="7024704" y="6455333"/>
                </a:cubicBezTo>
                <a:cubicBezTo>
                  <a:pt x="7026584" y="6457720"/>
                  <a:pt x="7027524" y="6460946"/>
                  <a:pt x="7027524" y="6465010"/>
                </a:cubicBezTo>
                <a:cubicBezTo>
                  <a:pt x="7027524" y="6469887"/>
                  <a:pt x="7026685" y="6473443"/>
                  <a:pt x="7025009" y="6475678"/>
                </a:cubicBezTo>
                <a:cubicBezTo>
                  <a:pt x="7023333" y="6477913"/>
                  <a:pt x="7020666" y="6479031"/>
                  <a:pt x="7017008" y="6479031"/>
                </a:cubicBezTo>
                <a:cubicBezTo>
                  <a:pt x="7013350" y="6479031"/>
                  <a:pt x="7010582" y="6477812"/>
                  <a:pt x="7008702" y="6475373"/>
                </a:cubicBezTo>
                <a:cubicBezTo>
                  <a:pt x="7006823" y="6472935"/>
                  <a:pt x="7005781" y="6469125"/>
                  <a:pt x="7005578" y="6463943"/>
                </a:cubicBezTo>
                <a:lnTo>
                  <a:pt x="6987900" y="6463943"/>
                </a:lnTo>
                <a:cubicBezTo>
                  <a:pt x="6988001" y="6474002"/>
                  <a:pt x="6990491" y="6481723"/>
                  <a:pt x="6995367" y="6487108"/>
                </a:cubicBezTo>
                <a:cubicBezTo>
                  <a:pt x="7000244" y="6492493"/>
                  <a:pt x="7007305" y="6495185"/>
                  <a:pt x="7016551" y="6495185"/>
                </a:cubicBezTo>
                <a:cubicBezTo>
                  <a:pt x="7025898" y="6495185"/>
                  <a:pt x="7033112" y="6492544"/>
                  <a:pt x="7038192" y="6487261"/>
                </a:cubicBezTo>
                <a:cubicBezTo>
                  <a:pt x="7043271" y="6481977"/>
                  <a:pt x="7045812" y="6474459"/>
                  <a:pt x="7045812" y="6464705"/>
                </a:cubicBezTo>
                <a:cubicBezTo>
                  <a:pt x="7045812" y="6456577"/>
                  <a:pt x="7044161" y="6450075"/>
                  <a:pt x="7040859" y="6445198"/>
                </a:cubicBezTo>
                <a:cubicBezTo>
                  <a:pt x="7037557" y="6440321"/>
                  <a:pt x="7032248" y="6436257"/>
                  <a:pt x="7024933" y="6433006"/>
                </a:cubicBezTo>
                <a:lnTo>
                  <a:pt x="7018075" y="6429958"/>
                </a:lnTo>
                <a:cubicBezTo>
                  <a:pt x="7014112" y="6428231"/>
                  <a:pt x="7011293" y="6426275"/>
                  <a:pt x="7009617" y="6424091"/>
                </a:cubicBezTo>
                <a:cubicBezTo>
                  <a:pt x="7007940" y="6421906"/>
                  <a:pt x="7007102" y="6418985"/>
                  <a:pt x="7007102" y="6415328"/>
                </a:cubicBezTo>
                <a:cubicBezTo>
                  <a:pt x="7007102" y="6407301"/>
                  <a:pt x="7010505" y="6403288"/>
                  <a:pt x="7017313" y="6403288"/>
                </a:cubicBezTo>
                <a:cubicBezTo>
                  <a:pt x="7020970" y="6403288"/>
                  <a:pt x="7023587" y="6404482"/>
                  <a:pt x="7025161" y="6406870"/>
                </a:cubicBezTo>
                <a:cubicBezTo>
                  <a:pt x="7026736" y="6409257"/>
                  <a:pt x="7027574" y="6412839"/>
                  <a:pt x="7027676" y="6417614"/>
                </a:cubicBezTo>
                <a:lnTo>
                  <a:pt x="7044897" y="6417614"/>
                </a:lnTo>
                <a:cubicBezTo>
                  <a:pt x="7044592" y="6407759"/>
                  <a:pt x="7042078" y="6400215"/>
                  <a:pt x="7037353" y="6394982"/>
                </a:cubicBezTo>
                <a:cubicBezTo>
                  <a:pt x="7032629" y="6389750"/>
                  <a:pt x="7025949" y="6387134"/>
                  <a:pt x="7017313" y="6387134"/>
                </a:cubicBezTo>
                <a:close/>
                <a:moveTo>
                  <a:pt x="5901669" y="6387134"/>
                </a:moveTo>
                <a:cubicBezTo>
                  <a:pt x="5893134" y="6387134"/>
                  <a:pt x="5886784" y="6389598"/>
                  <a:pt x="5882619" y="6394525"/>
                </a:cubicBezTo>
                <a:cubicBezTo>
                  <a:pt x="5878453" y="6399453"/>
                  <a:pt x="5876370" y="6406895"/>
                  <a:pt x="5876370" y="6416852"/>
                </a:cubicBezTo>
                <a:lnTo>
                  <a:pt x="5876370" y="6465620"/>
                </a:lnTo>
                <a:cubicBezTo>
                  <a:pt x="5876370" y="6475678"/>
                  <a:pt x="5878453" y="6483171"/>
                  <a:pt x="5882619" y="6488099"/>
                </a:cubicBezTo>
                <a:cubicBezTo>
                  <a:pt x="5886784" y="6493026"/>
                  <a:pt x="5893134" y="6495490"/>
                  <a:pt x="5901669" y="6495490"/>
                </a:cubicBezTo>
                <a:cubicBezTo>
                  <a:pt x="5910305" y="6495490"/>
                  <a:pt x="5916705" y="6493026"/>
                  <a:pt x="5920871" y="6488099"/>
                </a:cubicBezTo>
                <a:cubicBezTo>
                  <a:pt x="5925037" y="6483171"/>
                  <a:pt x="5927119" y="6475678"/>
                  <a:pt x="5927119" y="6465620"/>
                </a:cubicBezTo>
                <a:lnTo>
                  <a:pt x="5927119" y="6416852"/>
                </a:lnTo>
                <a:cubicBezTo>
                  <a:pt x="5927119" y="6406895"/>
                  <a:pt x="5925037" y="6399453"/>
                  <a:pt x="5920871" y="6394525"/>
                </a:cubicBezTo>
                <a:cubicBezTo>
                  <a:pt x="5916705" y="6389598"/>
                  <a:pt x="5910305" y="6387134"/>
                  <a:pt x="5901669" y="6387134"/>
                </a:cubicBezTo>
                <a:close/>
                <a:moveTo>
                  <a:pt x="0" y="0"/>
                </a:moveTo>
                <a:lnTo>
                  <a:pt x="8128003" y="0"/>
                </a:lnTo>
                <a:lnTo>
                  <a:pt x="8128003" y="6858000"/>
                </a:lnTo>
                <a:lnTo>
                  <a:pt x="0" y="6858000"/>
                </a:lnTo>
                <a:lnTo>
                  <a:pt x="0" y="6237288"/>
                </a:lnTo>
                <a:lnTo>
                  <a:pt x="3667794" y="6237288"/>
                </a:lnTo>
                <a:cubicBezTo>
                  <a:pt x="3734060" y="6237288"/>
                  <a:pt x="3787779" y="6183569"/>
                  <a:pt x="3787779" y="6117303"/>
                </a:cubicBezTo>
                <a:lnTo>
                  <a:pt x="3787779" y="1569373"/>
                </a:lnTo>
                <a:cubicBezTo>
                  <a:pt x="3787779" y="1503107"/>
                  <a:pt x="3734060" y="1449388"/>
                  <a:pt x="3667794" y="1449388"/>
                </a:cubicBezTo>
                <a:lnTo>
                  <a:pt x="0" y="1449388"/>
                </a:lnTo>
                <a:close/>
              </a:path>
            </a:pathLst>
          </a:custGeom>
        </p:spPr>
        <p:txBody>
          <a:bodyPr wrap="square" tIns="180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29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7E09C55-5DD5-412A-96A4-9D0C6E1D9E2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7908" y="2670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909" y="4167072"/>
            <a:ext cx="4045338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9047" y="5114191"/>
            <a:ext cx="4084200" cy="3660140"/>
          </a:xfrm>
          <a:prstGeom prst="rect">
            <a:avLst/>
          </a:prstGeom>
        </p:spPr>
        <p:txBody>
          <a:bodyPr numCol="2" spcCol="18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049094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x Text / 1x Image - T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F7B1690-9A49-4B3D-812D-F6A4EF2558AC}"/>
              </a:ext>
            </a:extLst>
          </p:cNvPr>
          <p:cNvSpPr/>
          <p:nvPr userDrawn="1"/>
        </p:nvSpPr>
        <p:spPr>
          <a:xfrm>
            <a:off x="0" y="0"/>
            <a:ext cx="2590798" cy="1005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51CB00C-22B5-45EA-A526-773F5801B2F5}"/>
              </a:ext>
            </a:extLst>
          </p:cNvPr>
          <p:cNvSpPr/>
          <p:nvPr userDrawn="1"/>
        </p:nvSpPr>
        <p:spPr>
          <a:xfrm>
            <a:off x="309683" y="2125769"/>
            <a:ext cx="4695825" cy="7022254"/>
          </a:xfrm>
          <a:prstGeom prst="roundRect">
            <a:avLst>
              <a:gd name="adj" fmla="val 25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B7295AA-DFA5-4837-BA4B-D081DFE6773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590798" y="0"/>
            <a:ext cx="5181602" cy="10058400"/>
          </a:xfrm>
          <a:custGeom>
            <a:avLst/>
            <a:gdLst>
              <a:gd name="connsiteX0" fmla="*/ 7599024 w 8128003"/>
              <a:gd name="connsiteY0" fmla="*/ 6473849 h 6858000"/>
              <a:gd name="connsiteX1" fmla="*/ 7599024 w 8128003"/>
              <a:gd name="connsiteY1" fmla="*/ 6493966 h 6858000"/>
              <a:gd name="connsiteX2" fmla="*/ 7616855 w 8128003"/>
              <a:gd name="connsiteY2" fmla="*/ 6493966 h 6858000"/>
              <a:gd name="connsiteX3" fmla="*/ 7616855 w 8128003"/>
              <a:gd name="connsiteY3" fmla="*/ 6473849 h 6858000"/>
              <a:gd name="connsiteX4" fmla="*/ 6427449 w 8128003"/>
              <a:gd name="connsiteY4" fmla="*/ 6473849 h 6858000"/>
              <a:gd name="connsiteX5" fmla="*/ 6427449 w 8128003"/>
              <a:gd name="connsiteY5" fmla="*/ 6493966 h 6858000"/>
              <a:gd name="connsiteX6" fmla="*/ 6445279 w 8128003"/>
              <a:gd name="connsiteY6" fmla="*/ 6493966 h 6858000"/>
              <a:gd name="connsiteX7" fmla="*/ 6445279 w 8128003"/>
              <a:gd name="connsiteY7" fmla="*/ 6473849 h 6858000"/>
              <a:gd name="connsiteX8" fmla="*/ 6526737 w 8128003"/>
              <a:gd name="connsiteY8" fmla="*/ 6414109 h 6858000"/>
              <a:gd name="connsiteX9" fmla="*/ 6535577 w 8128003"/>
              <a:gd name="connsiteY9" fmla="*/ 6456781 h 6858000"/>
              <a:gd name="connsiteX10" fmla="*/ 6517898 w 8128003"/>
              <a:gd name="connsiteY10" fmla="*/ 6456781 h 6858000"/>
              <a:gd name="connsiteX11" fmla="*/ 5733876 w 8128003"/>
              <a:gd name="connsiteY11" fmla="*/ 6411975 h 6858000"/>
              <a:gd name="connsiteX12" fmla="*/ 5720236 w 8128003"/>
              <a:gd name="connsiteY12" fmla="*/ 6416852 h 6858000"/>
              <a:gd name="connsiteX13" fmla="*/ 5715588 w 8128003"/>
              <a:gd name="connsiteY13" fmla="*/ 6432701 h 6858000"/>
              <a:gd name="connsiteX14" fmla="*/ 5715588 w 8128003"/>
              <a:gd name="connsiteY14" fmla="*/ 6450380 h 6858000"/>
              <a:gd name="connsiteX15" fmla="*/ 5720236 w 8128003"/>
              <a:gd name="connsiteY15" fmla="*/ 6466306 h 6858000"/>
              <a:gd name="connsiteX16" fmla="*/ 5733876 w 8128003"/>
              <a:gd name="connsiteY16" fmla="*/ 6471259 h 6858000"/>
              <a:gd name="connsiteX17" fmla="*/ 5747135 w 8128003"/>
              <a:gd name="connsiteY17" fmla="*/ 6466458 h 6858000"/>
              <a:gd name="connsiteX18" fmla="*/ 5751707 w 8128003"/>
              <a:gd name="connsiteY18" fmla="*/ 6452056 h 6858000"/>
              <a:gd name="connsiteX19" fmla="*/ 5751707 w 8128003"/>
              <a:gd name="connsiteY19" fmla="*/ 6450227 h 6858000"/>
              <a:gd name="connsiteX20" fmla="*/ 5739515 w 8128003"/>
              <a:gd name="connsiteY20" fmla="*/ 6450227 h 6858000"/>
              <a:gd name="connsiteX21" fmla="*/ 5739515 w 8128003"/>
              <a:gd name="connsiteY21" fmla="*/ 6452056 h 6858000"/>
              <a:gd name="connsiteX22" fmla="*/ 5733876 w 8128003"/>
              <a:gd name="connsiteY22" fmla="*/ 6459981 h 6858000"/>
              <a:gd name="connsiteX23" fmla="*/ 5729609 w 8128003"/>
              <a:gd name="connsiteY23" fmla="*/ 6457771 h 6858000"/>
              <a:gd name="connsiteX24" fmla="*/ 5728237 w 8128003"/>
              <a:gd name="connsiteY24" fmla="*/ 6450532 h 6858000"/>
              <a:gd name="connsiteX25" fmla="*/ 5728237 w 8128003"/>
              <a:gd name="connsiteY25" fmla="*/ 6432549 h 6858000"/>
              <a:gd name="connsiteX26" fmla="*/ 5733876 w 8128003"/>
              <a:gd name="connsiteY26" fmla="*/ 6423100 h 6858000"/>
              <a:gd name="connsiteX27" fmla="*/ 5737991 w 8128003"/>
              <a:gd name="connsiteY27" fmla="*/ 6425081 h 6858000"/>
              <a:gd name="connsiteX28" fmla="*/ 5739515 w 8128003"/>
              <a:gd name="connsiteY28" fmla="*/ 6430873 h 6858000"/>
              <a:gd name="connsiteX29" fmla="*/ 5739515 w 8128003"/>
              <a:gd name="connsiteY29" fmla="*/ 6432701 h 6858000"/>
              <a:gd name="connsiteX30" fmla="*/ 5751707 w 8128003"/>
              <a:gd name="connsiteY30" fmla="*/ 6432701 h 6858000"/>
              <a:gd name="connsiteX31" fmla="*/ 5751707 w 8128003"/>
              <a:gd name="connsiteY31" fmla="*/ 6430568 h 6858000"/>
              <a:gd name="connsiteX32" fmla="*/ 5733876 w 8128003"/>
              <a:gd name="connsiteY32" fmla="*/ 6411975 h 6858000"/>
              <a:gd name="connsiteX33" fmla="*/ 7552923 w 8128003"/>
              <a:gd name="connsiteY33" fmla="*/ 6405727 h 6858000"/>
              <a:gd name="connsiteX34" fmla="*/ 7562981 w 8128003"/>
              <a:gd name="connsiteY34" fmla="*/ 6405727 h 6858000"/>
              <a:gd name="connsiteX35" fmla="*/ 7571211 w 8128003"/>
              <a:gd name="connsiteY35" fmla="*/ 6409918 h 6858000"/>
              <a:gd name="connsiteX36" fmla="*/ 7573954 w 8128003"/>
              <a:gd name="connsiteY36" fmla="*/ 6422186 h 6858000"/>
              <a:gd name="connsiteX37" fmla="*/ 7573954 w 8128003"/>
              <a:gd name="connsiteY37" fmla="*/ 6461657 h 6858000"/>
              <a:gd name="connsiteX38" fmla="*/ 7571134 w 8128003"/>
              <a:gd name="connsiteY38" fmla="*/ 6473087 h 6858000"/>
              <a:gd name="connsiteX39" fmla="*/ 7562981 w 8128003"/>
              <a:gd name="connsiteY39" fmla="*/ 6477202 h 6858000"/>
              <a:gd name="connsiteX40" fmla="*/ 7552923 w 8128003"/>
              <a:gd name="connsiteY40" fmla="*/ 6477202 h 6858000"/>
              <a:gd name="connsiteX41" fmla="*/ 7362575 w 8128003"/>
              <a:gd name="connsiteY41" fmla="*/ 6405574 h 6858000"/>
              <a:gd name="connsiteX42" fmla="*/ 7372329 w 8128003"/>
              <a:gd name="connsiteY42" fmla="*/ 6405574 h 6858000"/>
              <a:gd name="connsiteX43" fmla="*/ 7380177 w 8128003"/>
              <a:gd name="connsiteY43" fmla="*/ 6409232 h 6858000"/>
              <a:gd name="connsiteX44" fmla="*/ 7382235 w 8128003"/>
              <a:gd name="connsiteY44" fmla="*/ 6420205 h 6858000"/>
              <a:gd name="connsiteX45" fmla="*/ 7380101 w 8128003"/>
              <a:gd name="connsiteY45" fmla="*/ 6431254 h 6858000"/>
              <a:gd name="connsiteX46" fmla="*/ 7372329 w 8128003"/>
              <a:gd name="connsiteY46" fmla="*/ 6434987 h 6858000"/>
              <a:gd name="connsiteX47" fmla="*/ 7362575 w 8128003"/>
              <a:gd name="connsiteY47" fmla="*/ 6434987 h 6858000"/>
              <a:gd name="connsiteX48" fmla="*/ 7114925 w 8128003"/>
              <a:gd name="connsiteY48" fmla="*/ 6405574 h 6858000"/>
              <a:gd name="connsiteX49" fmla="*/ 7124679 w 8128003"/>
              <a:gd name="connsiteY49" fmla="*/ 6405574 h 6858000"/>
              <a:gd name="connsiteX50" fmla="*/ 7132527 w 8128003"/>
              <a:gd name="connsiteY50" fmla="*/ 6409232 h 6858000"/>
              <a:gd name="connsiteX51" fmla="*/ 7134585 w 8128003"/>
              <a:gd name="connsiteY51" fmla="*/ 6420205 h 6858000"/>
              <a:gd name="connsiteX52" fmla="*/ 7132451 w 8128003"/>
              <a:gd name="connsiteY52" fmla="*/ 6431254 h 6858000"/>
              <a:gd name="connsiteX53" fmla="*/ 7124679 w 8128003"/>
              <a:gd name="connsiteY53" fmla="*/ 6434987 h 6858000"/>
              <a:gd name="connsiteX54" fmla="*/ 7114925 w 8128003"/>
              <a:gd name="connsiteY54" fmla="*/ 6434987 h 6858000"/>
              <a:gd name="connsiteX55" fmla="*/ 6724400 w 8128003"/>
              <a:gd name="connsiteY55" fmla="*/ 6405574 h 6858000"/>
              <a:gd name="connsiteX56" fmla="*/ 6734154 w 8128003"/>
              <a:gd name="connsiteY56" fmla="*/ 6405574 h 6858000"/>
              <a:gd name="connsiteX57" fmla="*/ 6742002 w 8128003"/>
              <a:gd name="connsiteY57" fmla="*/ 6409232 h 6858000"/>
              <a:gd name="connsiteX58" fmla="*/ 6744060 w 8128003"/>
              <a:gd name="connsiteY58" fmla="*/ 6420205 h 6858000"/>
              <a:gd name="connsiteX59" fmla="*/ 6741926 w 8128003"/>
              <a:gd name="connsiteY59" fmla="*/ 6431254 h 6858000"/>
              <a:gd name="connsiteX60" fmla="*/ 6734154 w 8128003"/>
              <a:gd name="connsiteY60" fmla="*/ 6434987 h 6858000"/>
              <a:gd name="connsiteX61" fmla="*/ 6724400 w 8128003"/>
              <a:gd name="connsiteY61" fmla="*/ 6434987 h 6858000"/>
              <a:gd name="connsiteX62" fmla="*/ 6239768 w 8128003"/>
              <a:gd name="connsiteY62" fmla="*/ 6404203 h 6858000"/>
              <a:gd name="connsiteX63" fmla="*/ 6247998 w 8128003"/>
              <a:gd name="connsiteY63" fmla="*/ 6408394 h 6858000"/>
              <a:gd name="connsiteX64" fmla="*/ 6250741 w 8128003"/>
              <a:gd name="connsiteY64" fmla="*/ 6420662 h 6858000"/>
              <a:gd name="connsiteX65" fmla="*/ 6250741 w 8128003"/>
              <a:gd name="connsiteY65" fmla="*/ 6462877 h 6858000"/>
              <a:gd name="connsiteX66" fmla="*/ 6247921 w 8128003"/>
              <a:gd name="connsiteY66" fmla="*/ 6474230 h 6858000"/>
              <a:gd name="connsiteX67" fmla="*/ 6239768 w 8128003"/>
              <a:gd name="connsiteY67" fmla="*/ 6478269 h 6858000"/>
              <a:gd name="connsiteX68" fmla="*/ 6228490 w 8128003"/>
              <a:gd name="connsiteY68" fmla="*/ 6462877 h 6858000"/>
              <a:gd name="connsiteX69" fmla="*/ 6228490 w 8128003"/>
              <a:gd name="connsiteY69" fmla="*/ 6420662 h 6858000"/>
              <a:gd name="connsiteX70" fmla="*/ 6231157 w 8128003"/>
              <a:gd name="connsiteY70" fmla="*/ 6408317 h 6858000"/>
              <a:gd name="connsiteX71" fmla="*/ 6239768 w 8128003"/>
              <a:gd name="connsiteY71" fmla="*/ 6404203 h 6858000"/>
              <a:gd name="connsiteX72" fmla="*/ 5901669 w 8128003"/>
              <a:gd name="connsiteY72" fmla="*/ 6404050 h 6858000"/>
              <a:gd name="connsiteX73" fmla="*/ 5907003 w 8128003"/>
              <a:gd name="connsiteY73" fmla="*/ 6406946 h 6858000"/>
              <a:gd name="connsiteX74" fmla="*/ 5908527 w 8128003"/>
              <a:gd name="connsiteY74" fmla="*/ 6417004 h 6858000"/>
              <a:gd name="connsiteX75" fmla="*/ 5908527 w 8128003"/>
              <a:gd name="connsiteY75" fmla="*/ 6465467 h 6858000"/>
              <a:gd name="connsiteX76" fmla="*/ 5907003 w 8128003"/>
              <a:gd name="connsiteY76" fmla="*/ 6475678 h 6858000"/>
              <a:gd name="connsiteX77" fmla="*/ 5901669 w 8128003"/>
              <a:gd name="connsiteY77" fmla="*/ 6478574 h 6858000"/>
              <a:gd name="connsiteX78" fmla="*/ 5896563 w 8128003"/>
              <a:gd name="connsiteY78" fmla="*/ 6475678 h 6858000"/>
              <a:gd name="connsiteX79" fmla="*/ 5895115 w 8128003"/>
              <a:gd name="connsiteY79" fmla="*/ 6465467 h 6858000"/>
              <a:gd name="connsiteX80" fmla="*/ 5895115 w 8128003"/>
              <a:gd name="connsiteY80" fmla="*/ 6417004 h 6858000"/>
              <a:gd name="connsiteX81" fmla="*/ 5896487 w 8128003"/>
              <a:gd name="connsiteY81" fmla="*/ 6406870 h 6858000"/>
              <a:gd name="connsiteX82" fmla="*/ 5901669 w 8128003"/>
              <a:gd name="connsiteY82" fmla="*/ 6404050 h 6858000"/>
              <a:gd name="connsiteX83" fmla="*/ 5733724 w 8128003"/>
              <a:gd name="connsiteY83" fmla="*/ 6398869 h 6858000"/>
              <a:gd name="connsiteX84" fmla="*/ 5760699 w 8128003"/>
              <a:gd name="connsiteY84" fmla="*/ 6409994 h 6858000"/>
              <a:gd name="connsiteX85" fmla="*/ 5769843 w 8128003"/>
              <a:gd name="connsiteY85" fmla="*/ 6441693 h 6858000"/>
              <a:gd name="connsiteX86" fmla="*/ 5760775 w 8128003"/>
              <a:gd name="connsiteY86" fmla="*/ 6473316 h 6858000"/>
              <a:gd name="connsiteX87" fmla="*/ 5733724 w 8128003"/>
              <a:gd name="connsiteY87" fmla="*/ 6484517 h 6858000"/>
              <a:gd name="connsiteX88" fmla="*/ 5706597 w 8128003"/>
              <a:gd name="connsiteY88" fmla="*/ 6473392 h 6858000"/>
              <a:gd name="connsiteX89" fmla="*/ 5697453 w 8128003"/>
              <a:gd name="connsiteY89" fmla="*/ 6441693 h 6858000"/>
              <a:gd name="connsiteX90" fmla="*/ 5706597 w 8128003"/>
              <a:gd name="connsiteY90" fmla="*/ 6410070 h 6858000"/>
              <a:gd name="connsiteX91" fmla="*/ 5733724 w 8128003"/>
              <a:gd name="connsiteY91" fmla="*/ 6398869 h 6858000"/>
              <a:gd name="connsiteX92" fmla="*/ 7534330 w 8128003"/>
              <a:gd name="connsiteY92" fmla="*/ 6388810 h 6858000"/>
              <a:gd name="connsiteX93" fmla="*/ 7534330 w 8128003"/>
              <a:gd name="connsiteY93" fmla="*/ 6493966 h 6858000"/>
              <a:gd name="connsiteX94" fmla="*/ 7562524 w 8128003"/>
              <a:gd name="connsiteY94" fmla="*/ 6493966 h 6858000"/>
              <a:gd name="connsiteX95" fmla="*/ 7584317 w 8128003"/>
              <a:gd name="connsiteY95" fmla="*/ 6486270 h 6858000"/>
              <a:gd name="connsiteX96" fmla="*/ 7592699 w 8128003"/>
              <a:gd name="connsiteY96" fmla="*/ 6463791 h 6858000"/>
              <a:gd name="connsiteX97" fmla="*/ 7592699 w 8128003"/>
              <a:gd name="connsiteY97" fmla="*/ 6418985 h 6858000"/>
              <a:gd name="connsiteX98" fmla="*/ 7584698 w 8128003"/>
              <a:gd name="connsiteY98" fmla="*/ 6396430 h 6858000"/>
              <a:gd name="connsiteX99" fmla="*/ 7563438 w 8128003"/>
              <a:gd name="connsiteY99" fmla="*/ 6388810 h 6858000"/>
              <a:gd name="connsiteX100" fmla="*/ 7477180 w 8128003"/>
              <a:gd name="connsiteY100" fmla="*/ 6388810 h 6858000"/>
              <a:gd name="connsiteX101" fmla="*/ 7477180 w 8128003"/>
              <a:gd name="connsiteY101" fmla="*/ 6493966 h 6858000"/>
              <a:gd name="connsiteX102" fmla="*/ 7524119 w 8128003"/>
              <a:gd name="connsiteY102" fmla="*/ 6493966 h 6858000"/>
              <a:gd name="connsiteX103" fmla="*/ 7524119 w 8128003"/>
              <a:gd name="connsiteY103" fmla="*/ 6477202 h 6858000"/>
              <a:gd name="connsiteX104" fmla="*/ 7495773 w 8128003"/>
              <a:gd name="connsiteY104" fmla="*/ 6477202 h 6858000"/>
              <a:gd name="connsiteX105" fmla="*/ 7495773 w 8128003"/>
              <a:gd name="connsiteY105" fmla="*/ 6448856 h 6858000"/>
              <a:gd name="connsiteX106" fmla="*/ 7520157 w 8128003"/>
              <a:gd name="connsiteY106" fmla="*/ 6448856 h 6858000"/>
              <a:gd name="connsiteX107" fmla="*/ 7520157 w 8128003"/>
              <a:gd name="connsiteY107" fmla="*/ 6432092 h 6858000"/>
              <a:gd name="connsiteX108" fmla="*/ 7495773 w 8128003"/>
              <a:gd name="connsiteY108" fmla="*/ 6432092 h 6858000"/>
              <a:gd name="connsiteX109" fmla="*/ 7495773 w 8128003"/>
              <a:gd name="connsiteY109" fmla="*/ 6405727 h 6858000"/>
              <a:gd name="connsiteX110" fmla="*/ 7524119 w 8128003"/>
              <a:gd name="connsiteY110" fmla="*/ 6405727 h 6858000"/>
              <a:gd name="connsiteX111" fmla="*/ 7524119 w 8128003"/>
              <a:gd name="connsiteY111" fmla="*/ 6388810 h 6858000"/>
              <a:gd name="connsiteX112" fmla="*/ 7405018 w 8128003"/>
              <a:gd name="connsiteY112" fmla="*/ 6388810 h 6858000"/>
              <a:gd name="connsiteX113" fmla="*/ 7428641 w 8128003"/>
              <a:gd name="connsiteY113" fmla="*/ 6493966 h 6858000"/>
              <a:gd name="connsiteX114" fmla="*/ 7447995 w 8128003"/>
              <a:gd name="connsiteY114" fmla="*/ 6493966 h 6858000"/>
              <a:gd name="connsiteX115" fmla="*/ 7471617 w 8128003"/>
              <a:gd name="connsiteY115" fmla="*/ 6388810 h 6858000"/>
              <a:gd name="connsiteX116" fmla="*/ 7451043 w 8128003"/>
              <a:gd name="connsiteY116" fmla="*/ 6388810 h 6858000"/>
              <a:gd name="connsiteX117" fmla="*/ 7438241 w 8128003"/>
              <a:gd name="connsiteY117" fmla="*/ 6467449 h 6858000"/>
              <a:gd name="connsiteX118" fmla="*/ 7425592 w 8128003"/>
              <a:gd name="connsiteY118" fmla="*/ 6388810 h 6858000"/>
              <a:gd name="connsiteX119" fmla="*/ 7343830 w 8128003"/>
              <a:gd name="connsiteY119" fmla="*/ 6388810 h 6858000"/>
              <a:gd name="connsiteX120" fmla="*/ 7343830 w 8128003"/>
              <a:gd name="connsiteY120" fmla="*/ 6493966 h 6858000"/>
              <a:gd name="connsiteX121" fmla="*/ 7362575 w 8128003"/>
              <a:gd name="connsiteY121" fmla="*/ 6493966 h 6858000"/>
              <a:gd name="connsiteX122" fmla="*/ 7362575 w 8128003"/>
              <a:gd name="connsiteY122" fmla="*/ 6451751 h 6858000"/>
              <a:gd name="connsiteX123" fmla="*/ 7371567 w 8128003"/>
              <a:gd name="connsiteY123" fmla="*/ 6451751 h 6858000"/>
              <a:gd name="connsiteX124" fmla="*/ 7384825 w 8128003"/>
              <a:gd name="connsiteY124" fmla="*/ 6493966 h 6858000"/>
              <a:gd name="connsiteX125" fmla="*/ 7404333 w 8128003"/>
              <a:gd name="connsiteY125" fmla="*/ 6493966 h 6858000"/>
              <a:gd name="connsiteX126" fmla="*/ 7388635 w 8128003"/>
              <a:gd name="connsiteY126" fmla="*/ 6448246 h 6858000"/>
              <a:gd name="connsiteX127" fmla="*/ 7398084 w 8128003"/>
              <a:gd name="connsiteY127" fmla="*/ 6437731 h 6858000"/>
              <a:gd name="connsiteX128" fmla="*/ 7400980 w 8128003"/>
              <a:gd name="connsiteY128" fmla="*/ 6420205 h 6858000"/>
              <a:gd name="connsiteX129" fmla="*/ 7394503 w 8128003"/>
              <a:gd name="connsiteY129" fmla="*/ 6396278 h 6858000"/>
              <a:gd name="connsiteX130" fmla="*/ 7372481 w 8128003"/>
              <a:gd name="connsiteY130" fmla="*/ 6388810 h 6858000"/>
              <a:gd name="connsiteX131" fmla="*/ 7286680 w 8128003"/>
              <a:gd name="connsiteY131" fmla="*/ 6388810 h 6858000"/>
              <a:gd name="connsiteX132" fmla="*/ 7286680 w 8128003"/>
              <a:gd name="connsiteY132" fmla="*/ 6493966 h 6858000"/>
              <a:gd name="connsiteX133" fmla="*/ 7333619 w 8128003"/>
              <a:gd name="connsiteY133" fmla="*/ 6493966 h 6858000"/>
              <a:gd name="connsiteX134" fmla="*/ 7333619 w 8128003"/>
              <a:gd name="connsiteY134" fmla="*/ 6477202 h 6858000"/>
              <a:gd name="connsiteX135" fmla="*/ 7305273 w 8128003"/>
              <a:gd name="connsiteY135" fmla="*/ 6477202 h 6858000"/>
              <a:gd name="connsiteX136" fmla="*/ 7305273 w 8128003"/>
              <a:gd name="connsiteY136" fmla="*/ 6448856 h 6858000"/>
              <a:gd name="connsiteX137" fmla="*/ 7329657 w 8128003"/>
              <a:gd name="connsiteY137" fmla="*/ 6448856 h 6858000"/>
              <a:gd name="connsiteX138" fmla="*/ 7329657 w 8128003"/>
              <a:gd name="connsiteY138" fmla="*/ 6432092 h 6858000"/>
              <a:gd name="connsiteX139" fmla="*/ 7305273 w 8128003"/>
              <a:gd name="connsiteY139" fmla="*/ 6432092 h 6858000"/>
              <a:gd name="connsiteX140" fmla="*/ 7305273 w 8128003"/>
              <a:gd name="connsiteY140" fmla="*/ 6405727 h 6858000"/>
              <a:gd name="connsiteX141" fmla="*/ 7333619 w 8128003"/>
              <a:gd name="connsiteY141" fmla="*/ 6405727 h 6858000"/>
              <a:gd name="connsiteX142" fmla="*/ 7333619 w 8128003"/>
              <a:gd name="connsiteY142" fmla="*/ 6388810 h 6858000"/>
              <a:gd name="connsiteX143" fmla="*/ 7162855 w 8128003"/>
              <a:gd name="connsiteY143" fmla="*/ 6388810 h 6858000"/>
              <a:gd name="connsiteX144" fmla="*/ 7162855 w 8128003"/>
              <a:gd name="connsiteY144" fmla="*/ 6493966 h 6858000"/>
              <a:gd name="connsiteX145" fmla="*/ 7209794 w 8128003"/>
              <a:gd name="connsiteY145" fmla="*/ 6493966 h 6858000"/>
              <a:gd name="connsiteX146" fmla="*/ 7209794 w 8128003"/>
              <a:gd name="connsiteY146" fmla="*/ 6477202 h 6858000"/>
              <a:gd name="connsiteX147" fmla="*/ 7181447 w 8128003"/>
              <a:gd name="connsiteY147" fmla="*/ 6477202 h 6858000"/>
              <a:gd name="connsiteX148" fmla="*/ 7181447 w 8128003"/>
              <a:gd name="connsiteY148" fmla="*/ 6448856 h 6858000"/>
              <a:gd name="connsiteX149" fmla="*/ 7205832 w 8128003"/>
              <a:gd name="connsiteY149" fmla="*/ 6448856 h 6858000"/>
              <a:gd name="connsiteX150" fmla="*/ 7205832 w 8128003"/>
              <a:gd name="connsiteY150" fmla="*/ 6432092 h 6858000"/>
              <a:gd name="connsiteX151" fmla="*/ 7181447 w 8128003"/>
              <a:gd name="connsiteY151" fmla="*/ 6432092 h 6858000"/>
              <a:gd name="connsiteX152" fmla="*/ 7181447 w 8128003"/>
              <a:gd name="connsiteY152" fmla="*/ 6405727 h 6858000"/>
              <a:gd name="connsiteX153" fmla="*/ 7209794 w 8128003"/>
              <a:gd name="connsiteY153" fmla="*/ 6405727 h 6858000"/>
              <a:gd name="connsiteX154" fmla="*/ 7209794 w 8128003"/>
              <a:gd name="connsiteY154" fmla="*/ 6388810 h 6858000"/>
              <a:gd name="connsiteX155" fmla="*/ 7096180 w 8128003"/>
              <a:gd name="connsiteY155" fmla="*/ 6388810 h 6858000"/>
              <a:gd name="connsiteX156" fmla="*/ 7096180 w 8128003"/>
              <a:gd name="connsiteY156" fmla="*/ 6493966 h 6858000"/>
              <a:gd name="connsiteX157" fmla="*/ 7114925 w 8128003"/>
              <a:gd name="connsiteY157" fmla="*/ 6493966 h 6858000"/>
              <a:gd name="connsiteX158" fmla="*/ 7114925 w 8128003"/>
              <a:gd name="connsiteY158" fmla="*/ 6451751 h 6858000"/>
              <a:gd name="connsiteX159" fmla="*/ 7123917 w 8128003"/>
              <a:gd name="connsiteY159" fmla="*/ 6451751 h 6858000"/>
              <a:gd name="connsiteX160" fmla="*/ 7137175 w 8128003"/>
              <a:gd name="connsiteY160" fmla="*/ 6493966 h 6858000"/>
              <a:gd name="connsiteX161" fmla="*/ 7156683 w 8128003"/>
              <a:gd name="connsiteY161" fmla="*/ 6493966 h 6858000"/>
              <a:gd name="connsiteX162" fmla="*/ 7140985 w 8128003"/>
              <a:gd name="connsiteY162" fmla="*/ 6448246 h 6858000"/>
              <a:gd name="connsiteX163" fmla="*/ 7150434 w 8128003"/>
              <a:gd name="connsiteY163" fmla="*/ 6437731 h 6858000"/>
              <a:gd name="connsiteX164" fmla="*/ 7153330 w 8128003"/>
              <a:gd name="connsiteY164" fmla="*/ 6420205 h 6858000"/>
              <a:gd name="connsiteX165" fmla="*/ 7146853 w 8128003"/>
              <a:gd name="connsiteY165" fmla="*/ 6396278 h 6858000"/>
              <a:gd name="connsiteX166" fmla="*/ 7124831 w 8128003"/>
              <a:gd name="connsiteY166" fmla="*/ 6388810 h 6858000"/>
              <a:gd name="connsiteX167" fmla="*/ 6928463 w 8128003"/>
              <a:gd name="connsiteY167" fmla="*/ 6388810 h 6858000"/>
              <a:gd name="connsiteX168" fmla="*/ 6928463 w 8128003"/>
              <a:gd name="connsiteY168" fmla="*/ 6405727 h 6858000"/>
              <a:gd name="connsiteX169" fmla="*/ 6946751 w 8128003"/>
              <a:gd name="connsiteY169" fmla="*/ 6405727 h 6858000"/>
              <a:gd name="connsiteX170" fmla="*/ 6946751 w 8128003"/>
              <a:gd name="connsiteY170" fmla="*/ 6493966 h 6858000"/>
              <a:gd name="connsiteX171" fmla="*/ 6965345 w 8128003"/>
              <a:gd name="connsiteY171" fmla="*/ 6493966 h 6858000"/>
              <a:gd name="connsiteX172" fmla="*/ 6965345 w 8128003"/>
              <a:gd name="connsiteY172" fmla="*/ 6405727 h 6858000"/>
              <a:gd name="connsiteX173" fmla="*/ 6983480 w 8128003"/>
              <a:gd name="connsiteY173" fmla="*/ 6405727 h 6858000"/>
              <a:gd name="connsiteX174" fmla="*/ 6983480 w 8128003"/>
              <a:gd name="connsiteY174" fmla="*/ 6388810 h 6858000"/>
              <a:gd name="connsiteX175" fmla="*/ 6867580 w 8128003"/>
              <a:gd name="connsiteY175" fmla="*/ 6388810 h 6858000"/>
              <a:gd name="connsiteX176" fmla="*/ 6867580 w 8128003"/>
              <a:gd name="connsiteY176" fmla="*/ 6493966 h 6858000"/>
              <a:gd name="connsiteX177" fmla="*/ 6886325 w 8128003"/>
              <a:gd name="connsiteY177" fmla="*/ 6493966 h 6858000"/>
              <a:gd name="connsiteX178" fmla="*/ 6886325 w 8128003"/>
              <a:gd name="connsiteY178" fmla="*/ 6448856 h 6858000"/>
              <a:gd name="connsiteX179" fmla="*/ 6906137 w 8128003"/>
              <a:gd name="connsiteY179" fmla="*/ 6448856 h 6858000"/>
              <a:gd name="connsiteX180" fmla="*/ 6906137 w 8128003"/>
              <a:gd name="connsiteY180" fmla="*/ 6493966 h 6858000"/>
              <a:gd name="connsiteX181" fmla="*/ 6924882 w 8128003"/>
              <a:gd name="connsiteY181" fmla="*/ 6493966 h 6858000"/>
              <a:gd name="connsiteX182" fmla="*/ 6924882 w 8128003"/>
              <a:gd name="connsiteY182" fmla="*/ 6388810 h 6858000"/>
              <a:gd name="connsiteX183" fmla="*/ 6906137 w 8128003"/>
              <a:gd name="connsiteY183" fmla="*/ 6388810 h 6858000"/>
              <a:gd name="connsiteX184" fmla="*/ 6906137 w 8128003"/>
              <a:gd name="connsiteY184" fmla="*/ 6432092 h 6858000"/>
              <a:gd name="connsiteX185" fmla="*/ 6886325 w 8128003"/>
              <a:gd name="connsiteY185" fmla="*/ 6432092 h 6858000"/>
              <a:gd name="connsiteX186" fmla="*/ 6886325 w 8128003"/>
              <a:gd name="connsiteY186" fmla="*/ 6388810 h 6858000"/>
              <a:gd name="connsiteX187" fmla="*/ 6772939 w 8128003"/>
              <a:gd name="connsiteY187" fmla="*/ 6388810 h 6858000"/>
              <a:gd name="connsiteX188" fmla="*/ 6772939 w 8128003"/>
              <a:gd name="connsiteY188" fmla="*/ 6493966 h 6858000"/>
              <a:gd name="connsiteX189" fmla="*/ 6791532 w 8128003"/>
              <a:gd name="connsiteY189" fmla="*/ 6493966 h 6858000"/>
              <a:gd name="connsiteX190" fmla="*/ 6791532 w 8128003"/>
              <a:gd name="connsiteY190" fmla="*/ 6388810 h 6858000"/>
              <a:gd name="connsiteX191" fmla="*/ 6705655 w 8128003"/>
              <a:gd name="connsiteY191" fmla="*/ 6388810 h 6858000"/>
              <a:gd name="connsiteX192" fmla="*/ 6705655 w 8128003"/>
              <a:gd name="connsiteY192" fmla="*/ 6493966 h 6858000"/>
              <a:gd name="connsiteX193" fmla="*/ 6724400 w 8128003"/>
              <a:gd name="connsiteY193" fmla="*/ 6493966 h 6858000"/>
              <a:gd name="connsiteX194" fmla="*/ 6724400 w 8128003"/>
              <a:gd name="connsiteY194" fmla="*/ 6451751 h 6858000"/>
              <a:gd name="connsiteX195" fmla="*/ 6733392 w 8128003"/>
              <a:gd name="connsiteY195" fmla="*/ 6451751 h 6858000"/>
              <a:gd name="connsiteX196" fmla="*/ 6746650 w 8128003"/>
              <a:gd name="connsiteY196" fmla="*/ 6493966 h 6858000"/>
              <a:gd name="connsiteX197" fmla="*/ 6766158 w 8128003"/>
              <a:gd name="connsiteY197" fmla="*/ 6493966 h 6858000"/>
              <a:gd name="connsiteX198" fmla="*/ 6750461 w 8128003"/>
              <a:gd name="connsiteY198" fmla="*/ 6448246 h 6858000"/>
              <a:gd name="connsiteX199" fmla="*/ 6759909 w 8128003"/>
              <a:gd name="connsiteY199" fmla="*/ 6437731 h 6858000"/>
              <a:gd name="connsiteX200" fmla="*/ 6762805 w 8128003"/>
              <a:gd name="connsiteY200" fmla="*/ 6420205 h 6858000"/>
              <a:gd name="connsiteX201" fmla="*/ 6756328 w 8128003"/>
              <a:gd name="connsiteY201" fmla="*/ 6396278 h 6858000"/>
              <a:gd name="connsiteX202" fmla="*/ 6734306 w 8128003"/>
              <a:gd name="connsiteY202" fmla="*/ 6388810 h 6858000"/>
              <a:gd name="connsiteX203" fmla="*/ 6629455 w 8128003"/>
              <a:gd name="connsiteY203" fmla="*/ 6388810 h 6858000"/>
              <a:gd name="connsiteX204" fmla="*/ 6629455 w 8128003"/>
              <a:gd name="connsiteY204" fmla="*/ 6493966 h 6858000"/>
              <a:gd name="connsiteX205" fmla="*/ 6676394 w 8128003"/>
              <a:gd name="connsiteY205" fmla="*/ 6493966 h 6858000"/>
              <a:gd name="connsiteX206" fmla="*/ 6676394 w 8128003"/>
              <a:gd name="connsiteY206" fmla="*/ 6477202 h 6858000"/>
              <a:gd name="connsiteX207" fmla="*/ 6648200 w 8128003"/>
              <a:gd name="connsiteY207" fmla="*/ 6477202 h 6858000"/>
              <a:gd name="connsiteX208" fmla="*/ 6648200 w 8128003"/>
              <a:gd name="connsiteY208" fmla="*/ 6388810 h 6858000"/>
              <a:gd name="connsiteX209" fmla="*/ 6572305 w 8128003"/>
              <a:gd name="connsiteY209" fmla="*/ 6388810 h 6858000"/>
              <a:gd name="connsiteX210" fmla="*/ 6572305 w 8128003"/>
              <a:gd name="connsiteY210" fmla="*/ 6493966 h 6858000"/>
              <a:gd name="connsiteX211" fmla="*/ 6619244 w 8128003"/>
              <a:gd name="connsiteY211" fmla="*/ 6493966 h 6858000"/>
              <a:gd name="connsiteX212" fmla="*/ 6619244 w 8128003"/>
              <a:gd name="connsiteY212" fmla="*/ 6477202 h 6858000"/>
              <a:gd name="connsiteX213" fmla="*/ 6591050 w 8128003"/>
              <a:gd name="connsiteY213" fmla="*/ 6477202 h 6858000"/>
              <a:gd name="connsiteX214" fmla="*/ 6591050 w 8128003"/>
              <a:gd name="connsiteY214" fmla="*/ 6388810 h 6858000"/>
              <a:gd name="connsiteX215" fmla="*/ 6517593 w 8128003"/>
              <a:gd name="connsiteY215" fmla="*/ 6388810 h 6858000"/>
              <a:gd name="connsiteX216" fmla="*/ 6490619 w 8128003"/>
              <a:gd name="connsiteY216" fmla="*/ 6493966 h 6858000"/>
              <a:gd name="connsiteX217" fmla="*/ 6510126 w 8128003"/>
              <a:gd name="connsiteY217" fmla="*/ 6493966 h 6858000"/>
              <a:gd name="connsiteX218" fmla="*/ 6514393 w 8128003"/>
              <a:gd name="connsiteY218" fmla="*/ 6473545 h 6858000"/>
              <a:gd name="connsiteX219" fmla="*/ 6538929 w 8128003"/>
              <a:gd name="connsiteY219" fmla="*/ 6473545 h 6858000"/>
              <a:gd name="connsiteX220" fmla="*/ 6543196 w 8128003"/>
              <a:gd name="connsiteY220" fmla="*/ 6493966 h 6858000"/>
              <a:gd name="connsiteX221" fmla="*/ 6562704 w 8128003"/>
              <a:gd name="connsiteY221" fmla="*/ 6493966 h 6858000"/>
              <a:gd name="connsiteX222" fmla="*/ 6535881 w 8128003"/>
              <a:gd name="connsiteY222" fmla="*/ 6388810 h 6858000"/>
              <a:gd name="connsiteX223" fmla="*/ 6358792 w 8128003"/>
              <a:gd name="connsiteY223" fmla="*/ 6388810 h 6858000"/>
              <a:gd name="connsiteX224" fmla="*/ 6378757 w 8128003"/>
              <a:gd name="connsiteY224" fmla="*/ 6439407 h 6858000"/>
              <a:gd name="connsiteX225" fmla="*/ 6357268 w 8128003"/>
              <a:gd name="connsiteY225" fmla="*/ 6493966 h 6858000"/>
              <a:gd name="connsiteX226" fmla="*/ 6375709 w 8128003"/>
              <a:gd name="connsiteY226" fmla="*/ 6493966 h 6858000"/>
              <a:gd name="connsiteX227" fmla="*/ 6388053 w 8128003"/>
              <a:gd name="connsiteY227" fmla="*/ 6457238 h 6858000"/>
              <a:gd name="connsiteX228" fmla="*/ 6400245 w 8128003"/>
              <a:gd name="connsiteY228" fmla="*/ 6493966 h 6858000"/>
              <a:gd name="connsiteX229" fmla="*/ 6418686 w 8128003"/>
              <a:gd name="connsiteY229" fmla="*/ 6493966 h 6858000"/>
              <a:gd name="connsiteX230" fmla="*/ 6397197 w 8128003"/>
              <a:gd name="connsiteY230" fmla="*/ 6439407 h 6858000"/>
              <a:gd name="connsiteX231" fmla="*/ 6417162 w 8128003"/>
              <a:gd name="connsiteY231" fmla="*/ 6388810 h 6858000"/>
              <a:gd name="connsiteX232" fmla="*/ 6398721 w 8128003"/>
              <a:gd name="connsiteY232" fmla="*/ 6388810 h 6858000"/>
              <a:gd name="connsiteX233" fmla="*/ 6388053 w 8128003"/>
              <a:gd name="connsiteY233" fmla="*/ 6421729 h 6858000"/>
              <a:gd name="connsiteX234" fmla="*/ 6377233 w 8128003"/>
              <a:gd name="connsiteY234" fmla="*/ 6388810 h 6858000"/>
              <a:gd name="connsiteX235" fmla="*/ 6334789 w 8128003"/>
              <a:gd name="connsiteY235" fmla="*/ 6388810 h 6858000"/>
              <a:gd name="connsiteX236" fmla="*/ 6334789 w 8128003"/>
              <a:gd name="connsiteY236" fmla="*/ 6493966 h 6858000"/>
              <a:gd name="connsiteX237" fmla="*/ 6353382 w 8128003"/>
              <a:gd name="connsiteY237" fmla="*/ 6493966 h 6858000"/>
              <a:gd name="connsiteX238" fmla="*/ 6353382 w 8128003"/>
              <a:gd name="connsiteY238" fmla="*/ 6388810 h 6858000"/>
              <a:gd name="connsiteX239" fmla="*/ 6271239 w 8128003"/>
              <a:gd name="connsiteY239" fmla="*/ 6388810 h 6858000"/>
              <a:gd name="connsiteX240" fmla="*/ 6271239 w 8128003"/>
              <a:gd name="connsiteY240" fmla="*/ 6405727 h 6858000"/>
              <a:gd name="connsiteX241" fmla="*/ 6289527 w 8128003"/>
              <a:gd name="connsiteY241" fmla="*/ 6405727 h 6858000"/>
              <a:gd name="connsiteX242" fmla="*/ 6289527 w 8128003"/>
              <a:gd name="connsiteY242" fmla="*/ 6493966 h 6858000"/>
              <a:gd name="connsiteX243" fmla="*/ 6308119 w 8128003"/>
              <a:gd name="connsiteY243" fmla="*/ 6493966 h 6858000"/>
              <a:gd name="connsiteX244" fmla="*/ 6308119 w 8128003"/>
              <a:gd name="connsiteY244" fmla="*/ 6405727 h 6858000"/>
              <a:gd name="connsiteX245" fmla="*/ 6326255 w 8128003"/>
              <a:gd name="connsiteY245" fmla="*/ 6405727 h 6858000"/>
              <a:gd name="connsiteX246" fmla="*/ 6326255 w 8128003"/>
              <a:gd name="connsiteY246" fmla="*/ 6388810 h 6858000"/>
              <a:gd name="connsiteX247" fmla="*/ 6138193 w 8128003"/>
              <a:gd name="connsiteY247" fmla="*/ 6388810 h 6858000"/>
              <a:gd name="connsiteX248" fmla="*/ 6161815 w 8128003"/>
              <a:gd name="connsiteY248" fmla="*/ 6493966 h 6858000"/>
              <a:gd name="connsiteX249" fmla="*/ 6181170 w 8128003"/>
              <a:gd name="connsiteY249" fmla="*/ 6493966 h 6858000"/>
              <a:gd name="connsiteX250" fmla="*/ 6204792 w 8128003"/>
              <a:gd name="connsiteY250" fmla="*/ 6388810 h 6858000"/>
              <a:gd name="connsiteX251" fmla="*/ 6184218 w 8128003"/>
              <a:gd name="connsiteY251" fmla="*/ 6388810 h 6858000"/>
              <a:gd name="connsiteX252" fmla="*/ 6171417 w 8128003"/>
              <a:gd name="connsiteY252" fmla="*/ 6467449 h 6858000"/>
              <a:gd name="connsiteX253" fmla="*/ 6158767 w 8128003"/>
              <a:gd name="connsiteY253" fmla="*/ 6388810 h 6858000"/>
              <a:gd name="connsiteX254" fmla="*/ 6086530 w 8128003"/>
              <a:gd name="connsiteY254" fmla="*/ 6388810 h 6858000"/>
              <a:gd name="connsiteX255" fmla="*/ 6086530 w 8128003"/>
              <a:gd name="connsiteY255" fmla="*/ 6493966 h 6858000"/>
              <a:gd name="connsiteX256" fmla="*/ 6133469 w 8128003"/>
              <a:gd name="connsiteY256" fmla="*/ 6493966 h 6858000"/>
              <a:gd name="connsiteX257" fmla="*/ 6133469 w 8128003"/>
              <a:gd name="connsiteY257" fmla="*/ 6477202 h 6858000"/>
              <a:gd name="connsiteX258" fmla="*/ 6105123 w 8128003"/>
              <a:gd name="connsiteY258" fmla="*/ 6477202 h 6858000"/>
              <a:gd name="connsiteX259" fmla="*/ 6105123 w 8128003"/>
              <a:gd name="connsiteY259" fmla="*/ 6448856 h 6858000"/>
              <a:gd name="connsiteX260" fmla="*/ 6129507 w 8128003"/>
              <a:gd name="connsiteY260" fmla="*/ 6448856 h 6858000"/>
              <a:gd name="connsiteX261" fmla="*/ 6129507 w 8128003"/>
              <a:gd name="connsiteY261" fmla="*/ 6432092 h 6858000"/>
              <a:gd name="connsiteX262" fmla="*/ 6105123 w 8128003"/>
              <a:gd name="connsiteY262" fmla="*/ 6432092 h 6858000"/>
              <a:gd name="connsiteX263" fmla="*/ 6105123 w 8128003"/>
              <a:gd name="connsiteY263" fmla="*/ 6405727 h 6858000"/>
              <a:gd name="connsiteX264" fmla="*/ 6133469 w 8128003"/>
              <a:gd name="connsiteY264" fmla="*/ 6405727 h 6858000"/>
              <a:gd name="connsiteX265" fmla="*/ 6133469 w 8128003"/>
              <a:gd name="connsiteY265" fmla="*/ 6388810 h 6858000"/>
              <a:gd name="connsiteX266" fmla="*/ 5733724 w 8128003"/>
              <a:gd name="connsiteY266" fmla="*/ 6388505 h 6858000"/>
              <a:gd name="connsiteX267" fmla="*/ 5698367 w 8128003"/>
              <a:gd name="connsiteY267" fmla="*/ 6402526 h 6858000"/>
              <a:gd name="connsiteX268" fmla="*/ 5685870 w 8128003"/>
              <a:gd name="connsiteY268" fmla="*/ 6441693 h 6858000"/>
              <a:gd name="connsiteX269" fmla="*/ 5698367 w 8128003"/>
              <a:gd name="connsiteY269" fmla="*/ 6480707 h 6858000"/>
              <a:gd name="connsiteX270" fmla="*/ 5733724 w 8128003"/>
              <a:gd name="connsiteY270" fmla="*/ 6494881 h 6858000"/>
              <a:gd name="connsiteX271" fmla="*/ 5768928 w 8128003"/>
              <a:gd name="connsiteY271" fmla="*/ 6480707 h 6858000"/>
              <a:gd name="connsiteX272" fmla="*/ 5781425 w 8128003"/>
              <a:gd name="connsiteY272" fmla="*/ 6441693 h 6858000"/>
              <a:gd name="connsiteX273" fmla="*/ 5769004 w 8128003"/>
              <a:gd name="connsiteY273" fmla="*/ 6402679 h 6858000"/>
              <a:gd name="connsiteX274" fmla="*/ 5733724 w 8128003"/>
              <a:gd name="connsiteY274" fmla="*/ 6388505 h 6858000"/>
              <a:gd name="connsiteX275" fmla="*/ 6830775 w 8128003"/>
              <a:gd name="connsiteY275" fmla="*/ 6387286 h 6858000"/>
              <a:gd name="connsiteX276" fmla="*/ 6808677 w 8128003"/>
              <a:gd name="connsiteY276" fmla="*/ 6394982 h 6858000"/>
              <a:gd name="connsiteX277" fmla="*/ 6800295 w 8128003"/>
              <a:gd name="connsiteY277" fmla="*/ 6417614 h 6858000"/>
              <a:gd name="connsiteX278" fmla="*/ 6800295 w 8128003"/>
              <a:gd name="connsiteY278" fmla="*/ 6465010 h 6858000"/>
              <a:gd name="connsiteX279" fmla="*/ 6808220 w 8128003"/>
              <a:gd name="connsiteY279" fmla="*/ 6487489 h 6858000"/>
              <a:gd name="connsiteX280" fmla="*/ 6829708 w 8128003"/>
              <a:gd name="connsiteY280" fmla="*/ 6495185 h 6858000"/>
              <a:gd name="connsiteX281" fmla="*/ 6851578 w 8128003"/>
              <a:gd name="connsiteY281" fmla="*/ 6487413 h 6858000"/>
              <a:gd name="connsiteX282" fmla="*/ 6860036 w 8128003"/>
              <a:gd name="connsiteY282" fmla="*/ 6465010 h 6858000"/>
              <a:gd name="connsiteX283" fmla="*/ 6860036 w 8128003"/>
              <a:gd name="connsiteY283" fmla="*/ 6437883 h 6858000"/>
              <a:gd name="connsiteX284" fmla="*/ 6830166 w 8128003"/>
              <a:gd name="connsiteY284" fmla="*/ 6437883 h 6858000"/>
              <a:gd name="connsiteX285" fmla="*/ 6830166 w 8128003"/>
              <a:gd name="connsiteY285" fmla="*/ 6452666 h 6858000"/>
              <a:gd name="connsiteX286" fmla="*/ 6841291 w 8128003"/>
              <a:gd name="connsiteY286" fmla="*/ 6452666 h 6858000"/>
              <a:gd name="connsiteX287" fmla="*/ 6841291 w 8128003"/>
              <a:gd name="connsiteY287" fmla="*/ 6463791 h 6858000"/>
              <a:gd name="connsiteX288" fmla="*/ 6838547 w 8128003"/>
              <a:gd name="connsiteY288" fmla="*/ 6474535 h 6858000"/>
              <a:gd name="connsiteX289" fmla="*/ 6830318 w 8128003"/>
              <a:gd name="connsiteY289" fmla="*/ 6478269 h 6858000"/>
              <a:gd name="connsiteX290" fmla="*/ 6819040 w 8128003"/>
              <a:gd name="connsiteY290" fmla="*/ 6462877 h 6858000"/>
              <a:gd name="connsiteX291" fmla="*/ 6819040 w 8128003"/>
              <a:gd name="connsiteY291" fmla="*/ 6420662 h 6858000"/>
              <a:gd name="connsiteX292" fmla="*/ 6821707 w 8128003"/>
              <a:gd name="connsiteY292" fmla="*/ 6408317 h 6858000"/>
              <a:gd name="connsiteX293" fmla="*/ 6830318 w 8128003"/>
              <a:gd name="connsiteY293" fmla="*/ 6404203 h 6858000"/>
              <a:gd name="connsiteX294" fmla="*/ 6838243 w 8128003"/>
              <a:gd name="connsiteY294" fmla="*/ 6407479 h 6858000"/>
              <a:gd name="connsiteX295" fmla="*/ 6841291 w 8128003"/>
              <a:gd name="connsiteY295" fmla="*/ 6416852 h 6858000"/>
              <a:gd name="connsiteX296" fmla="*/ 6841291 w 8128003"/>
              <a:gd name="connsiteY296" fmla="*/ 6420052 h 6858000"/>
              <a:gd name="connsiteX297" fmla="*/ 6860036 w 8128003"/>
              <a:gd name="connsiteY297" fmla="*/ 6420052 h 6858000"/>
              <a:gd name="connsiteX298" fmla="*/ 6860036 w 8128003"/>
              <a:gd name="connsiteY298" fmla="*/ 6416852 h 6858000"/>
              <a:gd name="connsiteX299" fmla="*/ 6851959 w 8128003"/>
              <a:gd name="connsiteY299" fmla="*/ 6394754 h 6858000"/>
              <a:gd name="connsiteX300" fmla="*/ 6830775 w 8128003"/>
              <a:gd name="connsiteY300" fmla="*/ 6387286 h 6858000"/>
              <a:gd name="connsiteX301" fmla="*/ 6240225 w 8128003"/>
              <a:gd name="connsiteY301" fmla="*/ 6387286 h 6858000"/>
              <a:gd name="connsiteX302" fmla="*/ 6218127 w 8128003"/>
              <a:gd name="connsiteY302" fmla="*/ 6394982 h 6858000"/>
              <a:gd name="connsiteX303" fmla="*/ 6209745 w 8128003"/>
              <a:gd name="connsiteY303" fmla="*/ 6417614 h 6858000"/>
              <a:gd name="connsiteX304" fmla="*/ 6209745 w 8128003"/>
              <a:gd name="connsiteY304" fmla="*/ 6465010 h 6858000"/>
              <a:gd name="connsiteX305" fmla="*/ 6217670 w 8128003"/>
              <a:gd name="connsiteY305" fmla="*/ 6487489 h 6858000"/>
              <a:gd name="connsiteX306" fmla="*/ 6239158 w 8128003"/>
              <a:gd name="connsiteY306" fmla="*/ 6495185 h 6858000"/>
              <a:gd name="connsiteX307" fmla="*/ 6261028 w 8128003"/>
              <a:gd name="connsiteY307" fmla="*/ 6487413 h 6858000"/>
              <a:gd name="connsiteX308" fmla="*/ 6269486 w 8128003"/>
              <a:gd name="connsiteY308" fmla="*/ 6465010 h 6858000"/>
              <a:gd name="connsiteX309" fmla="*/ 6269486 w 8128003"/>
              <a:gd name="connsiteY309" fmla="*/ 6417614 h 6858000"/>
              <a:gd name="connsiteX310" fmla="*/ 6261485 w 8128003"/>
              <a:gd name="connsiteY310" fmla="*/ 6394982 h 6858000"/>
              <a:gd name="connsiteX311" fmla="*/ 6240225 w 8128003"/>
              <a:gd name="connsiteY311" fmla="*/ 6387286 h 6858000"/>
              <a:gd name="connsiteX312" fmla="*/ 6025189 w 8128003"/>
              <a:gd name="connsiteY312" fmla="*/ 6387286 h 6858000"/>
              <a:gd name="connsiteX313" fmla="*/ 6007053 w 8128003"/>
              <a:gd name="connsiteY313" fmla="*/ 6393687 h 6858000"/>
              <a:gd name="connsiteX314" fmla="*/ 6000195 w 8128003"/>
              <a:gd name="connsiteY314" fmla="*/ 6410908 h 6858000"/>
              <a:gd name="connsiteX315" fmla="*/ 6000195 w 8128003"/>
              <a:gd name="connsiteY315" fmla="*/ 6420205 h 6858000"/>
              <a:gd name="connsiteX316" fmla="*/ 6018331 w 8128003"/>
              <a:gd name="connsiteY316" fmla="*/ 6420205 h 6858000"/>
              <a:gd name="connsiteX317" fmla="*/ 6018331 w 8128003"/>
              <a:gd name="connsiteY317" fmla="*/ 6413194 h 6858000"/>
              <a:gd name="connsiteX318" fmla="*/ 6024732 w 8128003"/>
              <a:gd name="connsiteY318" fmla="*/ 6404050 h 6858000"/>
              <a:gd name="connsiteX319" fmla="*/ 6031285 w 8128003"/>
              <a:gd name="connsiteY319" fmla="*/ 6412432 h 6858000"/>
              <a:gd name="connsiteX320" fmla="*/ 6031285 w 8128003"/>
              <a:gd name="connsiteY320" fmla="*/ 6418376 h 6858000"/>
              <a:gd name="connsiteX321" fmla="*/ 6030142 w 8128003"/>
              <a:gd name="connsiteY321" fmla="*/ 6426682 h 6858000"/>
              <a:gd name="connsiteX322" fmla="*/ 6026256 w 8128003"/>
              <a:gd name="connsiteY322" fmla="*/ 6434530 h 6858000"/>
              <a:gd name="connsiteX323" fmla="*/ 5999586 w 8128003"/>
              <a:gd name="connsiteY323" fmla="*/ 6477659 h 6858000"/>
              <a:gd name="connsiteX324" fmla="*/ 5999586 w 8128003"/>
              <a:gd name="connsiteY324" fmla="*/ 6493966 h 6858000"/>
              <a:gd name="connsiteX325" fmla="*/ 6049725 w 8128003"/>
              <a:gd name="connsiteY325" fmla="*/ 6493966 h 6858000"/>
              <a:gd name="connsiteX326" fmla="*/ 6049725 w 8128003"/>
              <a:gd name="connsiteY326" fmla="*/ 6477050 h 6858000"/>
              <a:gd name="connsiteX327" fmla="*/ 6020464 w 8128003"/>
              <a:gd name="connsiteY327" fmla="*/ 6477050 h 6858000"/>
              <a:gd name="connsiteX328" fmla="*/ 6042105 w 8128003"/>
              <a:gd name="connsiteY328" fmla="*/ 6442455 h 6858000"/>
              <a:gd name="connsiteX329" fmla="*/ 6047896 w 8128003"/>
              <a:gd name="connsiteY329" fmla="*/ 6430949 h 6858000"/>
              <a:gd name="connsiteX330" fmla="*/ 6049725 w 8128003"/>
              <a:gd name="connsiteY330" fmla="*/ 6418985 h 6858000"/>
              <a:gd name="connsiteX331" fmla="*/ 6049725 w 8128003"/>
              <a:gd name="connsiteY331" fmla="*/ 6411518 h 6858000"/>
              <a:gd name="connsiteX332" fmla="*/ 6043096 w 8128003"/>
              <a:gd name="connsiteY332" fmla="*/ 6393839 h 6858000"/>
              <a:gd name="connsiteX333" fmla="*/ 6025189 w 8128003"/>
              <a:gd name="connsiteY333" fmla="*/ 6387286 h 6858000"/>
              <a:gd name="connsiteX334" fmla="*/ 5968039 w 8128003"/>
              <a:gd name="connsiteY334" fmla="*/ 6387286 h 6858000"/>
              <a:gd name="connsiteX335" fmla="*/ 5949903 w 8128003"/>
              <a:gd name="connsiteY335" fmla="*/ 6393687 h 6858000"/>
              <a:gd name="connsiteX336" fmla="*/ 5943045 w 8128003"/>
              <a:gd name="connsiteY336" fmla="*/ 6410908 h 6858000"/>
              <a:gd name="connsiteX337" fmla="*/ 5943045 w 8128003"/>
              <a:gd name="connsiteY337" fmla="*/ 6420205 h 6858000"/>
              <a:gd name="connsiteX338" fmla="*/ 5961181 w 8128003"/>
              <a:gd name="connsiteY338" fmla="*/ 6420205 h 6858000"/>
              <a:gd name="connsiteX339" fmla="*/ 5961181 w 8128003"/>
              <a:gd name="connsiteY339" fmla="*/ 6413194 h 6858000"/>
              <a:gd name="connsiteX340" fmla="*/ 5967582 w 8128003"/>
              <a:gd name="connsiteY340" fmla="*/ 6404050 h 6858000"/>
              <a:gd name="connsiteX341" fmla="*/ 5974135 w 8128003"/>
              <a:gd name="connsiteY341" fmla="*/ 6412432 h 6858000"/>
              <a:gd name="connsiteX342" fmla="*/ 5974135 w 8128003"/>
              <a:gd name="connsiteY342" fmla="*/ 6418376 h 6858000"/>
              <a:gd name="connsiteX343" fmla="*/ 5972992 w 8128003"/>
              <a:gd name="connsiteY343" fmla="*/ 6426682 h 6858000"/>
              <a:gd name="connsiteX344" fmla="*/ 5969106 w 8128003"/>
              <a:gd name="connsiteY344" fmla="*/ 6434530 h 6858000"/>
              <a:gd name="connsiteX345" fmla="*/ 5942436 w 8128003"/>
              <a:gd name="connsiteY345" fmla="*/ 6477659 h 6858000"/>
              <a:gd name="connsiteX346" fmla="*/ 5942436 w 8128003"/>
              <a:gd name="connsiteY346" fmla="*/ 6493966 h 6858000"/>
              <a:gd name="connsiteX347" fmla="*/ 5992575 w 8128003"/>
              <a:gd name="connsiteY347" fmla="*/ 6493966 h 6858000"/>
              <a:gd name="connsiteX348" fmla="*/ 5992575 w 8128003"/>
              <a:gd name="connsiteY348" fmla="*/ 6477050 h 6858000"/>
              <a:gd name="connsiteX349" fmla="*/ 5963315 w 8128003"/>
              <a:gd name="connsiteY349" fmla="*/ 6477050 h 6858000"/>
              <a:gd name="connsiteX350" fmla="*/ 5984955 w 8128003"/>
              <a:gd name="connsiteY350" fmla="*/ 6442455 h 6858000"/>
              <a:gd name="connsiteX351" fmla="*/ 5990746 w 8128003"/>
              <a:gd name="connsiteY351" fmla="*/ 6430949 h 6858000"/>
              <a:gd name="connsiteX352" fmla="*/ 5992575 w 8128003"/>
              <a:gd name="connsiteY352" fmla="*/ 6418985 h 6858000"/>
              <a:gd name="connsiteX353" fmla="*/ 5992575 w 8128003"/>
              <a:gd name="connsiteY353" fmla="*/ 6411518 h 6858000"/>
              <a:gd name="connsiteX354" fmla="*/ 5985946 w 8128003"/>
              <a:gd name="connsiteY354" fmla="*/ 6393839 h 6858000"/>
              <a:gd name="connsiteX355" fmla="*/ 5968039 w 8128003"/>
              <a:gd name="connsiteY355" fmla="*/ 6387286 h 6858000"/>
              <a:gd name="connsiteX356" fmla="*/ 5844214 w 8128003"/>
              <a:gd name="connsiteY356" fmla="*/ 6387286 h 6858000"/>
              <a:gd name="connsiteX357" fmla="*/ 5826078 w 8128003"/>
              <a:gd name="connsiteY357" fmla="*/ 6393687 h 6858000"/>
              <a:gd name="connsiteX358" fmla="*/ 5819220 w 8128003"/>
              <a:gd name="connsiteY358" fmla="*/ 6410908 h 6858000"/>
              <a:gd name="connsiteX359" fmla="*/ 5819220 w 8128003"/>
              <a:gd name="connsiteY359" fmla="*/ 6420205 h 6858000"/>
              <a:gd name="connsiteX360" fmla="*/ 5837356 w 8128003"/>
              <a:gd name="connsiteY360" fmla="*/ 6420205 h 6858000"/>
              <a:gd name="connsiteX361" fmla="*/ 5837356 w 8128003"/>
              <a:gd name="connsiteY361" fmla="*/ 6413194 h 6858000"/>
              <a:gd name="connsiteX362" fmla="*/ 5843757 w 8128003"/>
              <a:gd name="connsiteY362" fmla="*/ 6404050 h 6858000"/>
              <a:gd name="connsiteX363" fmla="*/ 5850310 w 8128003"/>
              <a:gd name="connsiteY363" fmla="*/ 6412432 h 6858000"/>
              <a:gd name="connsiteX364" fmla="*/ 5850310 w 8128003"/>
              <a:gd name="connsiteY364" fmla="*/ 6418376 h 6858000"/>
              <a:gd name="connsiteX365" fmla="*/ 5849167 w 8128003"/>
              <a:gd name="connsiteY365" fmla="*/ 6426682 h 6858000"/>
              <a:gd name="connsiteX366" fmla="*/ 5845281 w 8128003"/>
              <a:gd name="connsiteY366" fmla="*/ 6434530 h 6858000"/>
              <a:gd name="connsiteX367" fmla="*/ 5818611 w 8128003"/>
              <a:gd name="connsiteY367" fmla="*/ 6477659 h 6858000"/>
              <a:gd name="connsiteX368" fmla="*/ 5818611 w 8128003"/>
              <a:gd name="connsiteY368" fmla="*/ 6493966 h 6858000"/>
              <a:gd name="connsiteX369" fmla="*/ 5868750 w 8128003"/>
              <a:gd name="connsiteY369" fmla="*/ 6493966 h 6858000"/>
              <a:gd name="connsiteX370" fmla="*/ 5868750 w 8128003"/>
              <a:gd name="connsiteY370" fmla="*/ 6477050 h 6858000"/>
              <a:gd name="connsiteX371" fmla="*/ 5839489 w 8128003"/>
              <a:gd name="connsiteY371" fmla="*/ 6477050 h 6858000"/>
              <a:gd name="connsiteX372" fmla="*/ 5861130 w 8128003"/>
              <a:gd name="connsiteY372" fmla="*/ 6442455 h 6858000"/>
              <a:gd name="connsiteX373" fmla="*/ 5866921 w 8128003"/>
              <a:gd name="connsiteY373" fmla="*/ 6430949 h 6858000"/>
              <a:gd name="connsiteX374" fmla="*/ 5868750 w 8128003"/>
              <a:gd name="connsiteY374" fmla="*/ 6418985 h 6858000"/>
              <a:gd name="connsiteX375" fmla="*/ 5868750 w 8128003"/>
              <a:gd name="connsiteY375" fmla="*/ 6411518 h 6858000"/>
              <a:gd name="connsiteX376" fmla="*/ 5862121 w 8128003"/>
              <a:gd name="connsiteY376" fmla="*/ 6393839 h 6858000"/>
              <a:gd name="connsiteX377" fmla="*/ 5844214 w 8128003"/>
              <a:gd name="connsiteY377" fmla="*/ 6387286 h 6858000"/>
              <a:gd name="connsiteX378" fmla="*/ 7245913 w 8128003"/>
              <a:gd name="connsiteY378" fmla="*/ 6387134 h 6858000"/>
              <a:gd name="connsiteX379" fmla="*/ 7225110 w 8128003"/>
              <a:gd name="connsiteY379" fmla="*/ 6395059 h 6858000"/>
              <a:gd name="connsiteX380" fmla="*/ 7217414 w 8128003"/>
              <a:gd name="connsiteY380" fmla="*/ 6416242 h 6858000"/>
              <a:gd name="connsiteX381" fmla="*/ 7221910 w 8128003"/>
              <a:gd name="connsiteY381" fmla="*/ 6434225 h 6858000"/>
              <a:gd name="connsiteX382" fmla="*/ 7236616 w 8128003"/>
              <a:gd name="connsiteY382" fmla="*/ 6445503 h 6858000"/>
              <a:gd name="connsiteX383" fmla="*/ 7243779 w 8128003"/>
              <a:gd name="connsiteY383" fmla="*/ 6448703 h 6858000"/>
              <a:gd name="connsiteX384" fmla="*/ 7253304 w 8128003"/>
              <a:gd name="connsiteY384" fmla="*/ 6455333 h 6858000"/>
              <a:gd name="connsiteX385" fmla="*/ 7256124 w 8128003"/>
              <a:gd name="connsiteY385" fmla="*/ 6465010 h 6858000"/>
              <a:gd name="connsiteX386" fmla="*/ 7253609 w 8128003"/>
              <a:gd name="connsiteY386" fmla="*/ 6475678 h 6858000"/>
              <a:gd name="connsiteX387" fmla="*/ 7245608 w 8128003"/>
              <a:gd name="connsiteY387" fmla="*/ 6479031 h 6858000"/>
              <a:gd name="connsiteX388" fmla="*/ 7237302 w 8128003"/>
              <a:gd name="connsiteY388" fmla="*/ 6475373 h 6858000"/>
              <a:gd name="connsiteX389" fmla="*/ 7234178 w 8128003"/>
              <a:gd name="connsiteY389" fmla="*/ 6463943 h 6858000"/>
              <a:gd name="connsiteX390" fmla="*/ 7216500 w 8128003"/>
              <a:gd name="connsiteY390" fmla="*/ 6463943 h 6858000"/>
              <a:gd name="connsiteX391" fmla="*/ 7223967 w 8128003"/>
              <a:gd name="connsiteY391" fmla="*/ 6487108 h 6858000"/>
              <a:gd name="connsiteX392" fmla="*/ 7245151 w 8128003"/>
              <a:gd name="connsiteY392" fmla="*/ 6495185 h 6858000"/>
              <a:gd name="connsiteX393" fmla="*/ 7266792 w 8128003"/>
              <a:gd name="connsiteY393" fmla="*/ 6487261 h 6858000"/>
              <a:gd name="connsiteX394" fmla="*/ 7274412 w 8128003"/>
              <a:gd name="connsiteY394" fmla="*/ 6464705 h 6858000"/>
              <a:gd name="connsiteX395" fmla="*/ 7269459 w 8128003"/>
              <a:gd name="connsiteY395" fmla="*/ 6445198 h 6858000"/>
              <a:gd name="connsiteX396" fmla="*/ 7253533 w 8128003"/>
              <a:gd name="connsiteY396" fmla="*/ 6433006 h 6858000"/>
              <a:gd name="connsiteX397" fmla="*/ 7246675 w 8128003"/>
              <a:gd name="connsiteY397" fmla="*/ 6429958 h 6858000"/>
              <a:gd name="connsiteX398" fmla="*/ 7238217 w 8128003"/>
              <a:gd name="connsiteY398" fmla="*/ 6424091 h 6858000"/>
              <a:gd name="connsiteX399" fmla="*/ 7235702 w 8128003"/>
              <a:gd name="connsiteY399" fmla="*/ 6415328 h 6858000"/>
              <a:gd name="connsiteX400" fmla="*/ 7245913 w 8128003"/>
              <a:gd name="connsiteY400" fmla="*/ 6403288 h 6858000"/>
              <a:gd name="connsiteX401" fmla="*/ 7253761 w 8128003"/>
              <a:gd name="connsiteY401" fmla="*/ 6406870 h 6858000"/>
              <a:gd name="connsiteX402" fmla="*/ 7256276 w 8128003"/>
              <a:gd name="connsiteY402" fmla="*/ 6417614 h 6858000"/>
              <a:gd name="connsiteX403" fmla="*/ 7273497 w 8128003"/>
              <a:gd name="connsiteY403" fmla="*/ 6417614 h 6858000"/>
              <a:gd name="connsiteX404" fmla="*/ 7265953 w 8128003"/>
              <a:gd name="connsiteY404" fmla="*/ 6394982 h 6858000"/>
              <a:gd name="connsiteX405" fmla="*/ 7245913 w 8128003"/>
              <a:gd name="connsiteY405" fmla="*/ 6387134 h 6858000"/>
              <a:gd name="connsiteX406" fmla="*/ 7017313 w 8128003"/>
              <a:gd name="connsiteY406" fmla="*/ 6387134 h 6858000"/>
              <a:gd name="connsiteX407" fmla="*/ 6996510 w 8128003"/>
              <a:gd name="connsiteY407" fmla="*/ 6395059 h 6858000"/>
              <a:gd name="connsiteX408" fmla="*/ 6988814 w 8128003"/>
              <a:gd name="connsiteY408" fmla="*/ 6416242 h 6858000"/>
              <a:gd name="connsiteX409" fmla="*/ 6993310 w 8128003"/>
              <a:gd name="connsiteY409" fmla="*/ 6434225 h 6858000"/>
              <a:gd name="connsiteX410" fmla="*/ 7008016 w 8128003"/>
              <a:gd name="connsiteY410" fmla="*/ 6445503 h 6858000"/>
              <a:gd name="connsiteX411" fmla="*/ 7015179 w 8128003"/>
              <a:gd name="connsiteY411" fmla="*/ 6448703 h 6858000"/>
              <a:gd name="connsiteX412" fmla="*/ 7024704 w 8128003"/>
              <a:gd name="connsiteY412" fmla="*/ 6455333 h 6858000"/>
              <a:gd name="connsiteX413" fmla="*/ 7027524 w 8128003"/>
              <a:gd name="connsiteY413" fmla="*/ 6465010 h 6858000"/>
              <a:gd name="connsiteX414" fmla="*/ 7025009 w 8128003"/>
              <a:gd name="connsiteY414" fmla="*/ 6475678 h 6858000"/>
              <a:gd name="connsiteX415" fmla="*/ 7017008 w 8128003"/>
              <a:gd name="connsiteY415" fmla="*/ 6479031 h 6858000"/>
              <a:gd name="connsiteX416" fmla="*/ 7008702 w 8128003"/>
              <a:gd name="connsiteY416" fmla="*/ 6475373 h 6858000"/>
              <a:gd name="connsiteX417" fmla="*/ 7005578 w 8128003"/>
              <a:gd name="connsiteY417" fmla="*/ 6463943 h 6858000"/>
              <a:gd name="connsiteX418" fmla="*/ 6987900 w 8128003"/>
              <a:gd name="connsiteY418" fmla="*/ 6463943 h 6858000"/>
              <a:gd name="connsiteX419" fmla="*/ 6995367 w 8128003"/>
              <a:gd name="connsiteY419" fmla="*/ 6487108 h 6858000"/>
              <a:gd name="connsiteX420" fmla="*/ 7016551 w 8128003"/>
              <a:gd name="connsiteY420" fmla="*/ 6495185 h 6858000"/>
              <a:gd name="connsiteX421" fmla="*/ 7038192 w 8128003"/>
              <a:gd name="connsiteY421" fmla="*/ 6487261 h 6858000"/>
              <a:gd name="connsiteX422" fmla="*/ 7045812 w 8128003"/>
              <a:gd name="connsiteY422" fmla="*/ 6464705 h 6858000"/>
              <a:gd name="connsiteX423" fmla="*/ 7040859 w 8128003"/>
              <a:gd name="connsiteY423" fmla="*/ 6445198 h 6858000"/>
              <a:gd name="connsiteX424" fmla="*/ 7024933 w 8128003"/>
              <a:gd name="connsiteY424" fmla="*/ 6433006 h 6858000"/>
              <a:gd name="connsiteX425" fmla="*/ 7018075 w 8128003"/>
              <a:gd name="connsiteY425" fmla="*/ 6429958 h 6858000"/>
              <a:gd name="connsiteX426" fmla="*/ 7009617 w 8128003"/>
              <a:gd name="connsiteY426" fmla="*/ 6424091 h 6858000"/>
              <a:gd name="connsiteX427" fmla="*/ 7007102 w 8128003"/>
              <a:gd name="connsiteY427" fmla="*/ 6415328 h 6858000"/>
              <a:gd name="connsiteX428" fmla="*/ 7017313 w 8128003"/>
              <a:gd name="connsiteY428" fmla="*/ 6403288 h 6858000"/>
              <a:gd name="connsiteX429" fmla="*/ 7025161 w 8128003"/>
              <a:gd name="connsiteY429" fmla="*/ 6406870 h 6858000"/>
              <a:gd name="connsiteX430" fmla="*/ 7027676 w 8128003"/>
              <a:gd name="connsiteY430" fmla="*/ 6417614 h 6858000"/>
              <a:gd name="connsiteX431" fmla="*/ 7044897 w 8128003"/>
              <a:gd name="connsiteY431" fmla="*/ 6417614 h 6858000"/>
              <a:gd name="connsiteX432" fmla="*/ 7037353 w 8128003"/>
              <a:gd name="connsiteY432" fmla="*/ 6394982 h 6858000"/>
              <a:gd name="connsiteX433" fmla="*/ 7017313 w 8128003"/>
              <a:gd name="connsiteY433" fmla="*/ 6387134 h 6858000"/>
              <a:gd name="connsiteX434" fmla="*/ 5901669 w 8128003"/>
              <a:gd name="connsiteY434" fmla="*/ 6387134 h 6858000"/>
              <a:gd name="connsiteX435" fmla="*/ 5882619 w 8128003"/>
              <a:gd name="connsiteY435" fmla="*/ 6394525 h 6858000"/>
              <a:gd name="connsiteX436" fmla="*/ 5876370 w 8128003"/>
              <a:gd name="connsiteY436" fmla="*/ 6416852 h 6858000"/>
              <a:gd name="connsiteX437" fmla="*/ 5876370 w 8128003"/>
              <a:gd name="connsiteY437" fmla="*/ 6465620 h 6858000"/>
              <a:gd name="connsiteX438" fmla="*/ 5882619 w 8128003"/>
              <a:gd name="connsiteY438" fmla="*/ 6488099 h 6858000"/>
              <a:gd name="connsiteX439" fmla="*/ 5901669 w 8128003"/>
              <a:gd name="connsiteY439" fmla="*/ 6495490 h 6858000"/>
              <a:gd name="connsiteX440" fmla="*/ 5920871 w 8128003"/>
              <a:gd name="connsiteY440" fmla="*/ 6488099 h 6858000"/>
              <a:gd name="connsiteX441" fmla="*/ 5927119 w 8128003"/>
              <a:gd name="connsiteY441" fmla="*/ 6465620 h 6858000"/>
              <a:gd name="connsiteX442" fmla="*/ 5927119 w 8128003"/>
              <a:gd name="connsiteY442" fmla="*/ 6416852 h 6858000"/>
              <a:gd name="connsiteX443" fmla="*/ 5920871 w 8128003"/>
              <a:gd name="connsiteY443" fmla="*/ 6394525 h 6858000"/>
              <a:gd name="connsiteX444" fmla="*/ 5901669 w 8128003"/>
              <a:gd name="connsiteY444" fmla="*/ 6387134 h 6858000"/>
              <a:gd name="connsiteX445" fmla="*/ 0 w 8128003"/>
              <a:gd name="connsiteY445" fmla="*/ 0 h 6858000"/>
              <a:gd name="connsiteX446" fmla="*/ 8128003 w 8128003"/>
              <a:gd name="connsiteY446" fmla="*/ 0 h 6858000"/>
              <a:gd name="connsiteX447" fmla="*/ 8128003 w 8128003"/>
              <a:gd name="connsiteY447" fmla="*/ 6858000 h 6858000"/>
              <a:gd name="connsiteX448" fmla="*/ 0 w 8128003"/>
              <a:gd name="connsiteY448" fmla="*/ 6858000 h 6858000"/>
              <a:gd name="connsiteX449" fmla="*/ 0 w 8128003"/>
              <a:gd name="connsiteY449" fmla="*/ 6237288 h 6858000"/>
              <a:gd name="connsiteX450" fmla="*/ 3667794 w 8128003"/>
              <a:gd name="connsiteY450" fmla="*/ 6237288 h 6858000"/>
              <a:gd name="connsiteX451" fmla="*/ 3787779 w 8128003"/>
              <a:gd name="connsiteY451" fmla="*/ 6117303 h 6858000"/>
              <a:gd name="connsiteX452" fmla="*/ 3787779 w 8128003"/>
              <a:gd name="connsiteY452" fmla="*/ 1569373 h 6858000"/>
              <a:gd name="connsiteX453" fmla="*/ 3667794 w 8128003"/>
              <a:gd name="connsiteY453" fmla="*/ 1449388 h 6858000"/>
              <a:gd name="connsiteX454" fmla="*/ 0 w 8128003"/>
              <a:gd name="connsiteY454" fmla="*/ 14493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</a:cxnLst>
            <a:rect l="l" t="t" r="r" b="b"/>
            <a:pathLst>
              <a:path w="8128003" h="6858000">
                <a:moveTo>
                  <a:pt x="7599024" y="6473849"/>
                </a:moveTo>
                <a:lnTo>
                  <a:pt x="7599024" y="6493966"/>
                </a:lnTo>
                <a:lnTo>
                  <a:pt x="7616855" y="6493966"/>
                </a:lnTo>
                <a:lnTo>
                  <a:pt x="7616855" y="6473849"/>
                </a:lnTo>
                <a:close/>
                <a:moveTo>
                  <a:pt x="6427449" y="6473849"/>
                </a:moveTo>
                <a:lnTo>
                  <a:pt x="6427449" y="6493966"/>
                </a:lnTo>
                <a:lnTo>
                  <a:pt x="6445279" y="6493966"/>
                </a:lnTo>
                <a:lnTo>
                  <a:pt x="6445279" y="6473849"/>
                </a:lnTo>
                <a:close/>
                <a:moveTo>
                  <a:pt x="6526737" y="6414109"/>
                </a:moveTo>
                <a:lnTo>
                  <a:pt x="6535577" y="6456781"/>
                </a:lnTo>
                <a:lnTo>
                  <a:pt x="6517898" y="6456781"/>
                </a:lnTo>
                <a:close/>
                <a:moveTo>
                  <a:pt x="5733876" y="6411975"/>
                </a:moveTo>
                <a:cubicBezTo>
                  <a:pt x="5727882" y="6411975"/>
                  <a:pt x="5723335" y="6413601"/>
                  <a:pt x="5720236" y="6416852"/>
                </a:cubicBezTo>
                <a:cubicBezTo>
                  <a:pt x="5717138" y="6420103"/>
                  <a:pt x="5715588" y="6425386"/>
                  <a:pt x="5715588" y="6432701"/>
                </a:cubicBezTo>
                <a:lnTo>
                  <a:pt x="5715588" y="6450380"/>
                </a:lnTo>
                <a:cubicBezTo>
                  <a:pt x="5715588" y="6457695"/>
                  <a:pt x="5717138" y="6463004"/>
                  <a:pt x="5720236" y="6466306"/>
                </a:cubicBezTo>
                <a:cubicBezTo>
                  <a:pt x="5723335" y="6469608"/>
                  <a:pt x="5727882" y="6471259"/>
                  <a:pt x="5733876" y="6471259"/>
                </a:cubicBezTo>
                <a:cubicBezTo>
                  <a:pt x="5739667" y="6471259"/>
                  <a:pt x="5744087" y="6469658"/>
                  <a:pt x="5747135" y="6466458"/>
                </a:cubicBezTo>
                <a:cubicBezTo>
                  <a:pt x="5750183" y="6463258"/>
                  <a:pt x="5751707" y="6458457"/>
                  <a:pt x="5751707" y="6452056"/>
                </a:cubicBezTo>
                <a:lnTo>
                  <a:pt x="5751707" y="6450227"/>
                </a:lnTo>
                <a:lnTo>
                  <a:pt x="5739515" y="6450227"/>
                </a:lnTo>
                <a:lnTo>
                  <a:pt x="5739515" y="6452056"/>
                </a:lnTo>
                <a:cubicBezTo>
                  <a:pt x="5739515" y="6457339"/>
                  <a:pt x="5737635" y="6459981"/>
                  <a:pt x="5733876" y="6459981"/>
                </a:cubicBezTo>
                <a:cubicBezTo>
                  <a:pt x="5731946" y="6459981"/>
                  <a:pt x="5730523" y="6459244"/>
                  <a:pt x="5729609" y="6457771"/>
                </a:cubicBezTo>
                <a:cubicBezTo>
                  <a:pt x="5728695" y="6456298"/>
                  <a:pt x="5728237" y="6453885"/>
                  <a:pt x="5728237" y="6450532"/>
                </a:cubicBezTo>
                <a:lnTo>
                  <a:pt x="5728237" y="6432549"/>
                </a:lnTo>
                <a:cubicBezTo>
                  <a:pt x="5728237" y="6426250"/>
                  <a:pt x="5730117" y="6423100"/>
                  <a:pt x="5733876" y="6423100"/>
                </a:cubicBezTo>
                <a:cubicBezTo>
                  <a:pt x="5735603" y="6423100"/>
                  <a:pt x="5736975" y="6423761"/>
                  <a:pt x="5737991" y="6425081"/>
                </a:cubicBezTo>
                <a:cubicBezTo>
                  <a:pt x="5739007" y="6426402"/>
                  <a:pt x="5739515" y="6428333"/>
                  <a:pt x="5739515" y="6430873"/>
                </a:cubicBezTo>
                <a:lnTo>
                  <a:pt x="5739515" y="6432701"/>
                </a:lnTo>
                <a:lnTo>
                  <a:pt x="5751707" y="6432701"/>
                </a:lnTo>
                <a:lnTo>
                  <a:pt x="5751707" y="6430568"/>
                </a:lnTo>
                <a:cubicBezTo>
                  <a:pt x="5751707" y="6418173"/>
                  <a:pt x="5745763" y="6411975"/>
                  <a:pt x="5733876" y="6411975"/>
                </a:cubicBezTo>
                <a:close/>
                <a:moveTo>
                  <a:pt x="7552923" y="6405727"/>
                </a:moveTo>
                <a:lnTo>
                  <a:pt x="7562981" y="6405727"/>
                </a:lnTo>
                <a:cubicBezTo>
                  <a:pt x="7566639" y="6405727"/>
                  <a:pt x="7569382" y="6407124"/>
                  <a:pt x="7571211" y="6409918"/>
                </a:cubicBezTo>
                <a:cubicBezTo>
                  <a:pt x="7573039" y="6412712"/>
                  <a:pt x="7573954" y="6416801"/>
                  <a:pt x="7573954" y="6422186"/>
                </a:cubicBezTo>
                <a:lnTo>
                  <a:pt x="7573954" y="6461657"/>
                </a:lnTo>
                <a:cubicBezTo>
                  <a:pt x="7573954" y="6466534"/>
                  <a:pt x="7573014" y="6470344"/>
                  <a:pt x="7571134" y="6473087"/>
                </a:cubicBezTo>
                <a:cubicBezTo>
                  <a:pt x="7569255" y="6475831"/>
                  <a:pt x="7566537" y="6477202"/>
                  <a:pt x="7562981" y="6477202"/>
                </a:cubicBezTo>
                <a:lnTo>
                  <a:pt x="7552923" y="6477202"/>
                </a:lnTo>
                <a:close/>
                <a:moveTo>
                  <a:pt x="7362575" y="6405574"/>
                </a:moveTo>
                <a:lnTo>
                  <a:pt x="7372329" y="6405574"/>
                </a:lnTo>
                <a:cubicBezTo>
                  <a:pt x="7376189" y="6405574"/>
                  <a:pt x="7378805" y="6406793"/>
                  <a:pt x="7380177" y="6409232"/>
                </a:cubicBezTo>
                <a:cubicBezTo>
                  <a:pt x="7381549" y="6411670"/>
                  <a:pt x="7382235" y="6415328"/>
                  <a:pt x="7382235" y="6420205"/>
                </a:cubicBezTo>
                <a:cubicBezTo>
                  <a:pt x="7382235" y="6425081"/>
                  <a:pt x="7381523" y="6428764"/>
                  <a:pt x="7380101" y="6431254"/>
                </a:cubicBezTo>
                <a:cubicBezTo>
                  <a:pt x="7378679" y="6433743"/>
                  <a:pt x="7376088" y="6434987"/>
                  <a:pt x="7372329" y="6434987"/>
                </a:cubicBezTo>
                <a:lnTo>
                  <a:pt x="7362575" y="6434987"/>
                </a:lnTo>
                <a:close/>
                <a:moveTo>
                  <a:pt x="7114925" y="6405574"/>
                </a:moveTo>
                <a:lnTo>
                  <a:pt x="7124679" y="6405574"/>
                </a:lnTo>
                <a:cubicBezTo>
                  <a:pt x="7128539" y="6405574"/>
                  <a:pt x="7131155" y="6406793"/>
                  <a:pt x="7132527" y="6409232"/>
                </a:cubicBezTo>
                <a:cubicBezTo>
                  <a:pt x="7133899" y="6411670"/>
                  <a:pt x="7134585" y="6415328"/>
                  <a:pt x="7134585" y="6420205"/>
                </a:cubicBezTo>
                <a:cubicBezTo>
                  <a:pt x="7134585" y="6425081"/>
                  <a:pt x="7133873" y="6428764"/>
                  <a:pt x="7132451" y="6431254"/>
                </a:cubicBezTo>
                <a:cubicBezTo>
                  <a:pt x="7131029" y="6433743"/>
                  <a:pt x="7128438" y="6434987"/>
                  <a:pt x="7124679" y="6434987"/>
                </a:cubicBezTo>
                <a:lnTo>
                  <a:pt x="7114925" y="6434987"/>
                </a:lnTo>
                <a:close/>
                <a:moveTo>
                  <a:pt x="6724400" y="6405574"/>
                </a:moveTo>
                <a:lnTo>
                  <a:pt x="6734154" y="6405574"/>
                </a:lnTo>
                <a:cubicBezTo>
                  <a:pt x="6738014" y="6405574"/>
                  <a:pt x="6740631" y="6406793"/>
                  <a:pt x="6742002" y="6409232"/>
                </a:cubicBezTo>
                <a:cubicBezTo>
                  <a:pt x="6743374" y="6411670"/>
                  <a:pt x="6744060" y="6415328"/>
                  <a:pt x="6744060" y="6420205"/>
                </a:cubicBezTo>
                <a:cubicBezTo>
                  <a:pt x="6744060" y="6425081"/>
                  <a:pt x="6743348" y="6428764"/>
                  <a:pt x="6741926" y="6431254"/>
                </a:cubicBezTo>
                <a:cubicBezTo>
                  <a:pt x="6740503" y="6433743"/>
                  <a:pt x="6737913" y="6434987"/>
                  <a:pt x="6734154" y="6434987"/>
                </a:cubicBezTo>
                <a:lnTo>
                  <a:pt x="6724400" y="6434987"/>
                </a:lnTo>
                <a:close/>
                <a:moveTo>
                  <a:pt x="6239768" y="6404203"/>
                </a:moveTo>
                <a:cubicBezTo>
                  <a:pt x="6243426" y="6404203"/>
                  <a:pt x="6246169" y="6405600"/>
                  <a:pt x="6247998" y="6408394"/>
                </a:cubicBezTo>
                <a:cubicBezTo>
                  <a:pt x="6249826" y="6411188"/>
                  <a:pt x="6250741" y="6415277"/>
                  <a:pt x="6250741" y="6420662"/>
                </a:cubicBezTo>
                <a:lnTo>
                  <a:pt x="6250741" y="6462877"/>
                </a:lnTo>
                <a:cubicBezTo>
                  <a:pt x="6250741" y="6467753"/>
                  <a:pt x="6249801" y="6471538"/>
                  <a:pt x="6247921" y="6474230"/>
                </a:cubicBezTo>
                <a:cubicBezTo>
                  <a:pt x="6246042" y="6476923"/>
                  <a:pt x="6243324" y="6478269"/>
                  <a:pt x="6239768" y="6478269"/>
                </a:cubicBezTo>
                <a:cubicBezTo>
                  <a:pt x="6232250" y="6478269"/>
                  <a:pt x="6228490" y="6473138"/>
                  <a:pt x="6228490" y="6462877"/>
                </a:cubicBezTo>
                <a:lnTo>
                  <a:pt x="6228490" y="6420662"/>
                </a:lnTo>
                <a:cubicBezTo>
                  <a:pt x="6228490" y="6415175"/>
                  <a:pt x="6229379" y="6411061"/>
                  <a:pt x="6231157" y="6408317"/>
                </a:cubicBezTo>
                <a:cubicBezTo>
                  <a:pt x="6232935" y="6405574"/>
                  <a:pt x="6235806" y="6404203"/>
                  <a:pt x="6239768" y="6404203"/>
                </a:cubicBezTo>
                <a:close/>
                <a:moveTo>
                  <a:pt x="5901669" y="6404050"/>
                </a:moveTo>
                <a:cubicBezTo>
                  <a:pt x="5904209" y="6404050"/>
                  <a:pt x="5905987" y="6405015"/>
                  <a:pt x="5907003" y="6406946"/>
                </a:cubicBezTo>
                <a:cubicBezTo>
                  <a:pt x="5908019" y="6408876"/>
                  <a:pt x="5908527" y="6412229"/>
                  <a:pt x="5908527" y="6417004"/>
                </a:cubicBezTo>
                <a:lnTo>
                  <a:pt x="5908527" y="6465467"/>
                </a:lnTo>
                <a:cubicBezTo>
                  <a:pt x="5908527" y="6470344"/>
                  <a:pt x="5908019" y="6473748"/>
                  <a:pt x="5907003" y="6475678"/>
                </a:cubicBezTo>
                <a:cubicBezTo>
                  <a:pt x="5905987" y="6477609"/>
                  <a:pt x="5904209" y="6478574"/>
                  <a:pt x="5901669" y="6478574"/>
                </a:cubicBezTo>
                <a:cubicBezTo>
                  <a:pt x="5899230" y="6478574"/>
                  <a:pt x="5897528" y="6477609"/>
                  <a:pt x="5896563" y="6475678"/>
                </a:cubicBezTo>
                <a:cubicBezTo>
                  <a:pt x="5895598" y="6473748"/>
                  <a:pt x="5895115" y="6470344"/>
                  <a:pt x="5895115" y="6465467"/>
                </a:cubicBezTo>
                <a:lnTo>
                  <a:pt x="5895115" y="6417004"/>
                </a:lnTo>
                <a:cubicBezTo>
                  <a:pt x="5895115" y="6412127"/>
                  <a:pt x="5895573" y="6408749"/>
                  <a:pt x="5896487" y="6406870"/>
                </a:cubicBezTo>
                <a:cubicBezTo>
                  <a:pt x="5897401" y="6404990"/>
                  <a:pt x="5899129" y="6404050"/>
                  <a:pt x="5901669" y="6404050"/>
                </a:cubicBezTo>
                <a:close/>
                <a:moveTo>
                  <a:pt x="5733724" y="6398869"/>
                </a:moveTo>
                <a:cubicBezTo>
                  <a:pt x="5745611" y="6398869"/>
                  <a:pt x="5754603" y="6402577"/>
                  <a:pt x="5760699" y="6409994"/>
                </a:cubicBezTo>
                <a:cubicBezTo>
                  <a:pt x="5766795" y="6417411"/>
                  <a:pt x="5769843" y="6427977"/>
                  <a:pt x="5769843" y="6441693"/>
                </a:cubicBezTo>
                <a:cubicBezTo>
                  <a:pt x="5769843" y="6455307"/>
                  <a:pt x="5766820" y="6465848"/>
                  <a:pt x="5760775" y="6473316"/>
                </a:cubicBezTo>
                <a:cubicBezTo>
                  <a:pt x="5754730" y="6480784"/>
                  <a:pt x="5745713" y="6484517"/>
                  <a:pt x="5733724" y="6484517"/>
                </a:cubicBezTo>
                <a:cubicBezTo>
                  <a:pt x="5721735" y="6484517"/>
                  <a:pt x="5712693" y="6480809"/>
                  <a:pt x="5706597" y="6473392"/>
                </a:cubicBezTo>
                <a:cubicBezTo>
                  <a:pt x="5700501" y="6465975"/>
                  <a:pt x="5697453" y="6455409"/>
                  <a:pt x="5697453" y="6441693"/>
                </a:cubicBezTo>
                <a:cubicBezTo>
                  <a:pt x="5697453" y="6428079"/>
                  <a:pt x="5700501" y="6417538"/>
                  <a:pt x="5706597" y="6410070"/>
                </a:cubicBezTo>
                <a:cubicBezTo>
                  <a:pt x="5712693" y="6402602"/>
                  <a:pt x="5721735" y="6398869"/>
                  <a:pt x="5733724" y="6398869"/>
                </a:cubicBezTo>
                <a:close/>
                <a:moveTo>
                  <a:pt x="7534330" y="6388810"/>
                </a:moveTo>
                <a:lnTo>
                  <a:pt x="7534330" y="6493966"/>
                </a:lnTo>
                <a:lnTo>
                  <a:pt x="7562524" y="6493966"/>
                </a:lnTo>
                <a:cubicBezTo>
                  <a:pt x="7571465" y="6493966"/>
                  <a:pt x="7578729" y="6491401"/>
                  <a:pt x="7584317" y="6486270"/>
                </a:cubicBezTo>
                <a:cubicBezTo>
                  <a:pt x="7589905" y="6481139"/>
                  <a:pt x="7592699" y="6473646"/>
                  <a:pt x="7592699" y="6463791"/>
                </a:cubicBezTo>
                <a:lnTo>
                  <a:pt x="7592699" y="6418985"/>
                </a:lnTo>
                <a:cubicBezTo>
                  <a:pt x="7592699" y="6409029"/>
                  <a:pt x="7590032" y="6401510"/>
                  <a:pt x="7584698" y="6396430"/>
                </a:cubicBezTo>
                <a:cubicBezTo>
                  <a:pt x="7579364" y="6391350"/>
                  <a:pt x="7572277" y="6388810"/>
                  <a:pt x="7563438" y="6388810"/>
                </a:cubicBezTo>
                <a:close/>
                <a:moveTo>
                  <a:pt x="7477180" y="6388810"/>
                </a:moveTo>
                <a:lnTo>
                  <a:pt x="7477180" y="6493966"/>
                </a:lnTo>
                <a:lnTo>
                  <a:pt x="7524119" y="6493966"/>
                </a:lnTo>
                <a:lnTo>
                  <a:pt x="7524119" y="6477202"/>
                </a:lnTo>
                <a:lnTo>
                  <a:pt x="7495773" y="6477202"/>
                </a:lnTo>
                <a:lnTo>
                  <a:pt x="7495773" y="6448856"/>
                </a:lnTo>
                <a:lnTo>
                  <a:pt x="7520157" y="6448856"/>
                </a:lnTo>
                <a:lnTo>
                  <a:pt x="7520157" y="6432092"/>
                </a:lnTo>
                <a:lnTo>
                  <a:pt x="7495773" y="6432092"/>
                </a:lnTo>
                <a:lnTo>
                  <a:pt x="7495773" y="6405727"/>
                </a:lnTo>
                <a:lnTo>
                  <a:pt x="7524119" y="6405727"/>
                </a:lnTo>
                <a:lnTo>
                  <a:pt x="7524119" y="6388810"/>
                </a:lnTo>
                <a:close/>
                <a:moveTo>
                  <a:pt x="7405018" y="6388810"/>
                </a:moveTo>
                <a:lnTo>
                  <a:pt x="7428641" y="6493966"/>
                </a:lnTo>
                <a:lnTo>
                  <a:pt x="7447995" y="6493966"/>
                </a:lnTo>
                <a:lnTo>
                  <a:pt x="7471617" y="6388810"/>
                </a:lnTo>
                <a:lnTo>
                  <a:pt x="7451043" y="6388810"/>
                </a:lnTo>
                <a:lnTo>
                  <a:pt x="7438241" y="6467449"/>
                </a:lnTo>
                <a:lnTo>
                  <a:pt x="7425592" y="6388810"/>
                </a:lnTo>
                <a:close/>
                <a:moveTo>
                  <a:pt x="7343830" y="6388810"/>
                </a:moveTo>
                <a:lnTo>
                  <a:pt x="7343830" y="6493966"/>
                </a:lnTo>
                <a:lnTo>
                  <a:pt x="7362575" y="6493966"/>
                </a:lnTo>
                <a:lnTo>
                  <a:pt x="7362575" y="6451751"/>
                </a:lnTo>
                <a:lnTo>
                  <a:pt x="7371567" y="6451751"/>
                </a:lnTo>
                <a:lnTo>
                  <a:pt x="7384825" y="6493966"/>
                </a:lnTo>
                <a:lnTo>
                  <a:pt x="7404333" y="6493966"/>
                </a:lnTo>
                <a:lnTo>
                  <a:pt x="7388635" y="6448246"/>
                </a:lnTo>
                <a:cubicBezTo>
                  <a:pt x="7393004" y="6445909"/>
                  <a:pt x="7396154" y="6442404"/>
                  <a:pt x="7398084" y="6437731"/>
                </a:cubicBezTo>
                <a:cubicBezTo>
                  <a:pt x="7400015" y="6433057"/>
                  <a:pt x="7400980" y="6427215"/>
                  <a:pt x="7400980" y="6420205"/>
                </a:cubicBezTo>
                <a:cubicBezTo>
                  <a:pt x="7400980" y="6409232"/>
                  <a:pt x="7398821" y="6401256"/>
                  <a:pt x="7394503" y="6396278"/>
                </a:cubicBezTo>
                <a:cubicBezTo>
                  <a:pt x="7390185" y="6391299"/>
                  <a:pt x="7382844" y="6388810"/>
                  <a:pt x="7372481" y="6388810"/>
                </a:cubicBezTo>
                <a:close/>
                <a:moveTo>
                  <a:pt x="7286680" y="6388810"/>
                </a:moveTo>
                <a:lnTo>
                  <a:pt x="7286680" y="6493966"/>
                </a:lnTo>
                <a:lnTo>
                  <a:pt x="7333619" y="6493966"/>
                </a:lnTo>
                <a:lnTo>
                  <a:pt x="7333619" y="6477202"/>
                </a:lnTo>
                <a:lnTo>
                  <a:pt x="7305273" y="6477202"/>
                </a:lnTo>
                <a:lnTo>
                  <a:pt x="7305273" y="6448856"/>
                </a:lnTo>
                <a:lnTo>
                  <a:pt x="7329657" y="6448856"/>
                </a:lnTo>
                <a:lnTo>
                  <a:pt x="7329657" y="6432092"/>
                </a:lnTo>
                <a:lnTo>
                  <a:pt x="7305273" y="6432092"/>
                </a:lnTo>
                <a:lnTo>
                  <a:pt x="7305273" y="6405727"/>
                </a:lnTo>
                <a:lnTo>
                  <a:pt x="7333619" y="6405727"/>
                </a:lnTo>
                <a:lnTo>
                  <a:pt x="7333619" y="6388810"/>
                </a:lnTo>
                <a:close/>
                <a:moveTo>
                  <a:pt x="7162855" y="6388810"/>
                </a:moveTo>
                <a:lnTo>
                  <a:pt x="7162855" y="6493966"/>
                </a:lnTo>
                <a:lnTo>
                  <a:pt x="7209794" y="6493966"/>
                </a:lnTo>
                <a:lnTo>
                  <a:pt x="7209794" y="6477202"/>
                </a:lnTo>
                <a:lnTo>
                  <a:pt x="7181447" y="6477202"/>
                </a:lnTo>
                <a:lnTo>
                  <a:pt x="7181447" y="6448856"/>
                </a:lnTo>
                <a:lnTo>
                  <a:pt x="7205832" y="6448856"/>
                </a:lnTo>
                <a:lnTo>
                  <a:pt x="7205832" y="6432092"/>
                </a:lnTo>
                <a:lnTo>
                  <a:pt x="7181447" y="6432092"/>
                </a:lnTo>
                <a:lnTo>
                  <a:pt x="7181447" y="6405727"/>
                </a:lnTo>
                <a:lnTo>
                  <a:pt x="7209794" y="6405727"/>
                </a:lnTo>
                <a:lnTo>
                  <a:pt x="7209794" y="6388810"/>
                </a:lnTo>
                <a:close/>
                <a:moveTo>
                  <a:pt x="7096180" y="6388810"/>
                </a:moveTo>
                <a:lnTo>
                  <a:pt x="7096180" y="6493966"/>
                </a:lnTo>
                <a:lnTo>
                  <a:pt x="7114925" y="6493966"/>
                </a:lnTo>
                <a:lnTo>
                  <a:pt x="7114925" y="6451751"/>
                </a:lnTo>
                <a:lnTo>
                  <a:pt x="7123917" y="6451751"/>
                </a:lnTo>
                <a:lnTo>
                  <a:pt x="7137175" y="6493966"/>
                </a:lnTo>
                <a:lnTo>
                  <a:pt x="7156683" y="6493966"/>
                </a:lnTo>
                <a:lnTo>
                  <a:pt x="7140985" y="6448246"/>
                </a:lnTo>
                <a:cubicBezTo>
                  <a:pt x="7145354" y="6445909"/>
                  <a:pt x="7148504" y="6442404"/>
                  <a:pt x="7150434" y="6437731"/>
                </a:cubicBezTo>
                <a:cubicBezTo>
                  <a:pt x="7152365" y="6433057"/>
                  <a:pt x="7153330" y="6427215"/>
                  <a:pt x="7153330" y="6420205"/>
                </a:cubicBezTo>
                <a:cubicBezTo>
                  <a:pt x="7153330" y="6409232"/>
                  <a:pt x="7151171" y="6401256"/>
                  <a:pt x="7146853" y="6396278"/>
                </a:cubicBezTo>
                <a:cubicBezTo>
                  <a:pt x="7142535" y="6391299"/>
                  <a:pt x="7135194" y="6388810"/>
                  <a:pt x="7124831" y="6388810"/>
                </a:cubicBezTo>
                <a:close/>
                <a:moveTo>
                  <a:pt x="6928463" y="6388810"/>
                </a:moveTo>
                <a:lnTo>
                  <a:pt x="6928463" y="6405727"/>
                </a:lnTo>
                <a:lnTo>
                  <a:pt x="6946751" y="6405727"/>
                </a:lnTo>
                <a:lnTo>
                  <a:pt x="6946751" y="6493966"/>
                </a:lnTo>
                <a:lnTo>
                  <a:pt x="6965345" y="6493966"/>
                </a:lnTo>
                <a:lnTo>
                  <a:pt x="6965345" y="6405727"/>
                </a:lnTo>
                <a:lnTo>
                  <a:pt x="6983480" y="6405727"/>
                </a:lnTo>
                <a:lnTo>
                  <a:pt x="6983480" y="6388810"/>
                </a:lnTo>
                <a:close/>
                <a:moveTo>
                  <a:pt x="6867580" y="6388810"/>
                </a:moveTo>
                <a:lnTo>
                  <a:pt x="6867580" y="6493966"/>
                </a:lnTo>
                <a:lnTo>
                  <a:pt x="6886325" y="6493966"/>
                </a:lnTo>
                <a:lnTo>
                  <a:pt x="6886325" y="6448856"/>
                </a:lnTo>
                <a:lnTo>
                  <a:pt x="6906137" y="6448856"/>
                </a:lnTo>
                <a:lnTo>
                  <a:pt x="6906137" y="6493966"/>
                </a:lnTo>
                <a:lnTo>
                  <a:pt x="6924882" y="6493966"/>
                </a:lnTo>
                <a:lnTo>
                  <a:pt x="6924882" y="6388810"/>
                </a:lnTo>
                <a:lnTo>
                  <a:pt x="6906137" y="6388810"/>
                </a:lnTo>
                <a:lnTo>
                  <a:pt x="6906137" y="6432092"/>
                </a:lnTo>
                <a:lnTo>
                  <a:pt x="6886325" y="6432092"/>
                </a:lnTo>
                <a:lnTo>
                  <a:pt x="6886325" y="6388810"/>
                </a:lnTo>
                <a:close/>
                <a:moveTo>
                  <a:pt x="6772939" y="6388810"/>
                </a:moveTo>
                <a:lnTo>
                  <a:pt x="6772939" y="6493966"/>
                </a:lnTo>
                <a:lnTo>
                  <a:pt x="6791532" y="6493966"/>
                </a:lnTo>
                <a:lnTo>
                  <a:pt x="6791532" y="6388810"/>
                </a:lnTo>
                <a:close/>
                <a:moveTo>
                  <a:pt x="6705655" y="6388810"/>
                </a:moveTo>
                <a:lnTo>
                  <a:pt x="6705655" y="6493966"/>
                </a:lnTo>
                <a:lnTo>
                  <a:pt x="6724400" y="6493966"/>
                </a:lnTo>
                <a:lnTo>
                  <a:pt x="6724400" y="6451751"/>
                </a:lnTo>
                <a:lnTo>
                  <a:pt x="6733392" y="6451751"/>
                </a:lnTo>
                <a:lnTo>
                  <a:pt x="6746650" y="6493966"/>
                </a:lnTo>
                <a:lnTo>
                  <a:pt x="6766158" y="6493966"/>
                </a:lnTo>
                <a:lnTo>
                  <a:pt x="6750461" y="6448246"/>
                </a:lnTo>
                <a:cubicBezTo>
                  <a:pt x="6754829" y="6445909"/>
                  <a:pt x="6757979" y="6442404"/>
                  <a:pt x="6759909" y="6437731"/>
                </a:cubicBezTo>
                <a:cubicBezTo>
                  <a:pt x="6761840" y="6433057"/>
                  <a:pt x="6762805" y="6427215"/>
                  <a:pt x="6762805" y="6420205"/>
                </a:cubicBezTo>
                <a:cubicBezTo>
                  <a:pt x="6762805" y="6409232"/>
                  <a:pt x="6760646" y="6401256"/>
                  <a:pt x="6756328" y="6396278"/>
                </a:cubicBezTo>
                <a:cubicBezTo>
                  <a:pt x="6752010" y="6391299"/>
                  <a:pt x="6744669" y="6388810"/>
                  <a:pt x="6734306" y="6388810"/>
                </a:cubicBezTo>
                <a:close/>
                <a:moveTo>
                  <a:pt x="6629455" y="6388810"/>
                </a:moveTo>
                <a:lnTo>
                  <a:pt x="6629455" y="6493966"/>
                </a:lnTo>
                <a:lnTo>
                  <a:pt x="6676394" y="6493966"/>
                </a:lnTo>
                <a:lnTo>
                  <a:pt x="6676394" y="6477202"/>
                </a:lnTo>
                <a:lnTo>
                  <a:pt x="6648200" y="6477202"/>
                </a:lnTo>
                <a:lnTo>
                  <a:pt x="6648200" y="6388810"/>
                </a:lnTo>
                <a:close/>
                <a:moveTo>
                  <a:pt x="6572305" y="6388810"/>
                </a:moveTo>
                <a:lnTo>
                  <a:pt x="6572305" y="6493966"/>
                </a:lnTo>
                <a:lnTo>
                  <a:pt x="6619244" y="6493966"/>
                </a:lnTo>
                <a:lnTo>
                  <a:pt x="6619244" y="6477202"/>
                </a:lnTo>
                <a:lnTo>
                  <a:pt x="6591050" y="6477202"/>
                </a:lnTo>
                <a:lnTo>
                  <a:pt x="6591050" y="6388810"/>
                </a:lnTo>
                <a:close/>
                <a:moveTo>
                  <a:pt x="6517593" y="6388810"/>
                </a:moveTo>
                <a:lnTo>
                  <a:pt x="6490619" y="6493966"/>
                </a:lnTo>
                <a:lnTo>
                  <a:pt x="6510126" y="6493966"/>
                </a:lnTo>
                <a:lnTo>
                  <a:pt x="6514393" y="6473545"/>
                </a:lnTo>
                <a:lnTo>
                  <a:pt x="6538929" y="6473545"/>
                </a:lnTo>
                <a:lnTo>
                  <a:pt x="6543196" y="6493966"/>
                </a:lnTo>
                <a:lnTo>
                  <a:pt x="6562704" y="6493966"/>
                </a:lnTo>
                <a:lnTo>
                  <a:pt x="6535881" y="6388810"/>
                </a:lnTo>
                <a:close/>
                <a:moveTo>
                  <a:pt x="6358792" y="6388810"/>
                </a:moveTo>
                <a:lnTo>
                  <a:pt x="6378757" y="6439407"/>
                </a:lnTo>
                <a:lnTo>
                  <a:pt x="6357268" y="6493966"/>
                </a:lnTo>
                <a:lnTo>
                  <a:pt x="6375709" y="6493966"/>
                </a:lnTo>
                <a:lnTo>
                  <a:pt x="6388053" y="6457238"/>
                </a:lnTo>
                <a:lnTo>
                  <a:pt x="6400245" y="6493966"/>
                </a:lnTo>
                <a:lnTo>
                  <a:pt x="6418686" y="6493966"/>
                </a:lnTo>
                <a:lnTo>
                  <a:pt x="6397197" y="6439407"/>
                </a:lnTo>
                <a:lnTo>
                  <a:pt x="6417162" y="6388810"/>
                </a:lnTo>
                <a:lnTo>
                  <a:pt x="6398721" y="6388810"/>
                </a:lnTo>
                <a:lnTo>
                  <a:pt x="6388053" y="6421729"/>
                </a:lnTo>
                <a:lnTo>
                  <a:pt x="6377233" y="6388810"/>
                </a:lnTo>
                <a:close/>
                <a:moveTo>
                  <a:pt x="6334789" y="6388810"/>
                </a:moveTo>
                <a:lnTo>
                  <a:pt x="6334789" y="6493966"/>
                </a:lnTo>
                <a:lnTo>
                  <a:pt x="6353382" y="6493966"/>
                </a:lnTo>
                <a:lnTo>
                  <a:pt x="6353382" y="6388810"/>
                </a:lnTo>
                <a:close/>
                <a:moveTo>
                  <a:pt x="6271239" y="6388810"/>
                </a:moveTo>
                <a:lnTo>
                  <a:pt x="6271239" y="6405727"/>
                </a:lnTo>
                <a:lnTo>
                  <a:pt x="6289527" y="6405727"/>
                </a:lnTo>
                <a:lnTo>
                  <a:pt x="6289527" y="6493966"/>
                </a:lnTo>
                <a:lnTo>
                  <a:pt x="6308119" y="6493966"/>
                </a:lnTo>
                <a:lnTo>
                  <a:pt x="6308119" y="6405727"/>
                </a:lnTo>
                <a:lnTo>
                  <a:pt x="6326255" y="6405727"/>
                </a:lnTo>
                <a:lnTo>
                  <a:pt x="6326255" y="6388810"/>
                </a:lnTo>
                <a:close/>
                <a:moveTo>
                  <a:pt x="6138193" y="6388810"/>
                </a:moveTo>
                <a:lnTo>
                  <a:pt x="6161815" y="6493966"/>
                </a:lnTo>
                <a:lnTo>
                  <a:pt x="6181170" y="6493966"/>
                </a:lnTo>
                <a:lnTo>
                  <a:pt x="6204792" y="6388810"/>
                </a:lnTo>
                <a:lnTo>
                  <a:pt x="6184218" y="6388810"/>
                </a:lnTo>
                <a:lnTo>
                  <a:pt x="6171417" y="6467449"/>
                </a:lnTo>
                <a:lnTo>
                  <a:pt x="6158767" y="6388810"/>
                </a:lnTo>
                <a:close/>
                <a:moveTo>
                  <a:pt x="6086530" y="6388810"/>
                </a:moveTo>
                <a:lnTo>
                  <a:pt x="6086530" y="6493966"/>
                </a:lnTo>
                <a:lnTo>
                  <a:pt x="6133469" y="6493966"/>
                </a:lnTo>
                <a:lnTo>
                  <a:pt x="6133469" y="6477202"/>
                </a:lnTo>
                <a:lnTo>
                  <a:pt x="6105123" y="6477202"/>
                </a:lnTo>
                <a:lnTo>
                  <a:pt x="6105123" y="6448856"/>
                </a:lnTo>
                <a:lnTo>
                  <a:pt x="6129507" y="6448856"/>
                </a:lnTo>
                <a:lnTo>
                  <a:pt x="6129507" y="6432092"/>
                </a:lnTo>
                <a:lnTo>
                  <a:pt x="6105123" y="6432092"/>
                </a:lnTo>
                <a:lnTo>
                  <a:pt x="6105123" y="6405727"/>
                </a:lnTo>
                <a:lnTo>
                  <a:pt x="6133469" y="6405727"/>
                </a:lnTo>
                <a:lnTo>
                  <a:pt x="6133469" y="6388810"/>
                </a:lnTo>
                <a:close/>
                <a:moveTo>
                  <a:pt x="5733724" y="6388505"/>
                </a:moveTo>
                <a:cubicBezTo>
                  <a:pt x="5718484" y="6388505"/>
                  <a:pt x="5706698" y="6393179"/>
                  <a:pt x="5698367" y="6402526"/>
                </a:cubicBezTo>
                <a:cubicBezTo>
                  <a:pt x="5690036" y="6411873"/>
                  <a:pt x="5685870" y="6424929"/>
                  <a:pt x="5685870" y="6441693"/>
                </a:cubicBezTo>
                <a:cubicBezTo>
                  <a:pt x="5685870" y="6458254"/>
                  <a:pt x="5690036" y="6471259"/>
                  <a:pt x="5698367" y="6480707"/>
                </a:cubicBezTo>
                <a:cubicBezTo>
                  <a:pt x="5706698" y="6490156"/>
                  <a:pt x="5718484" y="6494881"/>
                  <a:pt x="5733724" y="6494881"/>
                </a:cubicBezTo>
                <a:cubicBezTo>
                  <a:pt x="5748862" y="6494881"/>
                  <a:pt x="5760597" y="6490156"/>
                  <a:pt x="5768928" y="6480707"/>
                </a:cubicBezTo>
                <a:cubicBezTo>
                  <a:pt x="5777259" y="6471259"/>
                  <a:pt x="5781425" y="6458254"/>
                  <a:pt x="5781425" y="6441693"/>
                </a:cubicBezTo>
                <a:cubicBezTo>
                  <a:pt x="5781425" y="6425132"/>
                  <a:pt x="5777285" y="6412127"/>
                  <a:pt x="5769004" y="6402679"/>
                </a:cubicBezTo>
                <a:cubicBezTo>
                  <a:pt x="5760724" y="6393230"/>
                  <a:pt x="5748964" y="6388505"/>
                  <a:pt x="5733724" y="6388505"/>
                </a:cubicBezTo>
                <a:close/>
                <a:moveTo>
                  <a:pt x="6830775" y="6387286"/>
                </a:moveTo>
                <a:cubicBezTo>
                  <a:pt x="6821631" y="6387286"/>
                  <a:pt x="6814265" y="6389852"/>
                  <a:pt x="6808677" y="6394982"/>
                </a:cubicBezTo>
                <a:cubicBezTo>
                  <a:pt x="6803089" y="6400113"/>
                  <a:pt x="6800295" y="6407657"/>
                  <a:pt x="6800295" y="6417614"/>
                </a:cubicBezTo>
                <a:lnTo>
                  <a:pt x="6800295" y="6465010"/>
                </a:lnTo>
                <a:cubicBezTo>
                  <a:pt x="6800295" y="6474865"/>
                  <a:pt x="6802937" y="6482358"/>
                  <a:pt x="6808220" y="6487489"/>
                </a:cubicBezTo>
                <a:cubicBezTo>
                  <a:pt x="6813503" y="6492620"/>
                  <a:pt x="6820666" y="6495185"/>
                  <a:pt x="6829708" y="6495185"/>
                </a:cubicBezTo>
                <a:cubicBezTo>
                  <a:pt x="6838649" y="6495185"/>
                  <a:pt x="6845939" y="6492595"/>
                  <a:pt x="6851578" y="6487413"/>
                </a:cubicBezTo>
                <a:cubicBezTo>
                  <a:pt x="6857217" y="6482231"/>
                  <a:pt x="6860036" y="6474764"/>
                  <a:pt x="6860036" y="6465010"/>
                </a:cubicBezTo>
                <a:lnTo>
                  <a:pt x="6860036" y="6437883"/>
                </a:lnTo>
                <a:lnTo>
                  <a:pt x="6830166" y="6437883"/>
                </a:lnTo>
                <a:lnTo>
                  <a:pt x="6830166" y="6452666"/>
                </a:lnTo>
                <a:lnTo>
                  <a:pt x="6841291" y="6452666"/>
                </a:lnTo>
                <a:lnTo>
                  <a:pt x="6841291" y="6463791"/>
                </a:lnTo>
                <a:cubicBezTo>
                  <a:pt x="6841291" y="6468465"/>
                  <a:pt x="6840377" y="6472046"/>
                  <a:pt x="6838547" y="6474535"/>
                </a:cubicBezTo>
                <a:cubicBezTo>
                  <a:pt x="6836719" y="6477024"/>
                  <a:pt x="6833976" y="6478269"/>
                  <a:pt x="6830318" y="6478269"/>
                </a:cubicBezTo>
                <a:cubicBezTo>
                  <a:pt x="6822800" y="6478269"/>
                  <a:pt x="6819040" y="6473138"/>
                  <a:pt x="6819040" y="6462877"/>
                </a:cubicBezTo>
                <a:lnTo>
                  <a:pt x="6819040" y="6420662"/>
                </a:lnTo>
                <a:cubicBezTo>
                  <a:pt x="6819040" y="6415175"/>
                  <a:pt x="6819929" y="6411061"/>
                  <a:pt x="6821707" y="6408317"/>
                </a:cubicBezTo>
                <a:cubicBezTo>
                  <a:pt x="6823485" y="6405574"/>
                  <a:pt x="6826355" y="6404203"/>
                  <a:pt x="6830318" y="6404203"/>
                </a:cubicBezTo>
                <a:cubicBezTo>
                  <a:pt x="6833569" y="6404203"/>
                  <a:pt x="6836211" y="6405295"/>
                  <a:pt x="6838243" y="6407479"/>
                </a:cubicBezTo>
                <a:cubicBezTo>
                  <a:pt x="6840275" y="6409664"/>
                  <a:pt x="6841291" y="6412788"/>
                  <a:pt x="6841291" y="6416852"/>
                </a:cubicBezTo>
                <a:lnTo>
                  <a:pt x="6841291" y="6420052"/>
                </a:lnTo>
                <a:lnTo>
                  <a:pt x="6860036" y="6420052"/>
                </a:lnTo>
                <a:lnTo>
                  <a:pt x="6860036" y="6416852"/>
                </a:lnTo>
                <a:cubicBezTo>
                  <a:pt x="6860036" y="6407098"/>
                  <a:pt x="6857344" y="6399732"/>
                  <a:pt x="6851959" y="6394754"/>
                </a:cubicBezTo>
                <a:cubicBezTo>
                  <a:pt x="6846574" y="6389775"/>
                  <a:pt x="6839513" y="6387286"/>
                  <a:pt x="6830775" y="6387286"/>
                </a:cubicBezTo>
                <a:close/>
                <a:moveTo>
                  <a:pt x="6240225" y="6387286"/>
                </a:moveTo>
                <a:cubicBezTo>
                  <a:pt x="6231081" y="6387286"/>
                  <a:pt x="6223715" y="6389852"/>
                  <a:pt x="6218127" y="6394982"/>
                </a:cubicBezTo>
                <a:cubicBezTo>
                  <a:pt x="6212539" y="6400113"/>
                  <a:pt x="6209745" y="6407657"/>
                  <a:pt x="6209745" y="6417614"/>
                </a:cubicBezTo>
                <a:lnTo>
                  <a:pt x="6209745" y="6465010"/>
                </a:lnTo>
                <a:cubicBezTo>
                  <a:pt x="6209745" y="6474865"/>
                  <a:pt x="6212387" y="6482358"/>
                  <a:pt x="6217670" y="6487489"/>
                </a:cubicBezTo>
                <a:cubicBezTo>
                  <a:pt x="6222953" y="6492620"/>
                  <a:pt x="6230116" y="6495185"/>
                  <a:pt x="6239158" y="6495185"/>
                </a:cubicBezTo>
                <a:cubicBezTo>
                  <a:pt x="6248099" y="6495185"/>
                  <a:pt x="6255389" y="6492595"/>
                  <a:pt x="6261028" y="6487413"/>
                </a:cubicBezTo>
                <a:cubicBezTo>
                  <a:pt x="6266667" y="6482231"/>
                  <a:pt x="6269486" y="6474764"/>
                  <a:pt x="6269486" y="6465010"/>
                </a:cubicBezTo>
                <a:lnTo>
                  <a:pt x="6269486" y="6417614"/>
                </a:lnTo>
                <a:cubicBezTo>
                  <a:pt x="6269486" y="6407657"/>
                  <a:pt x="6266819" y="6400113"/>
                  <a:pt x="6261485" y="6394982"/>
                </a:cubicBezTo>
                <a:cubicBezTo>
                  <a:pt x="6256151" y="6389852"/>
                  <a:pt x="6249064" y="6387286"/>
                  <a:pt x="6240225" y="6387286"/>
                </a:cubicBezTo>
                <a:close/>
                <a:moveTo>
                  <a:pt x="6025189" y="6387286"/>
                </a:moveTo>
                <a:cubicBezTo>
                  <a:pt x="6017670" y="6387286"/>
                  <a:pt x="6011625" y="6389420"/>
                  <a:pt x="6007053" y="6393687"/>
                </a:cubicBezTo>
                <a:cubicBezTo>
                  <a:pt x="6002481" y="6397954"/>
                  <a:pt x="6000195" y="6403695"/>
                  <a:pt x="6000195" y="6410908"/>
                </a:cubicBezTo>
                <a:lnTo>
                  <a:pt x="6000195" y="6420205"/>
                </a:lnTo>
                <a:lnTo>
                  <a:pt x="6018331" y="6420205"/>
                </a:lnTo>
                <a:lnTo>
                  <a:pt x="6018331" y="6413194"/>
                </a:lnTo>
                <a:cubicBezTo>
                  <a:pt x="6018331" y="6407098"/>
                  <a:pt x="6020464" y="6404050"/>
                  <a:pt x="6024732" y="6404050"/>
                </a:cubicBezTo>
                <a:cubicBezTo>
                  <a:pt x="6029100" y="6404050"/>
                  <a:pt x="6031285" y="6406844"/>
                  <a:pt x="6031285" y="6412432"/>
                </a:cubicBezTo>
                <a:lnTo>
                  <a:pt x="6031285" y="6418376"/>
                </a:lnTo>
                <a:cubicBezTo>
                  <a:pt x="6031285" y="6421729"/>
                  <a:pt x="6030904" y="6424497"/>
                  <a:pt x="6030142" y="6426682"/>
                </a:cubicBezTo>
                <a:cubicBezTo>
                  <a:pt x="6029380" y="6428866"/>
                  <a:pt x="6028084" y="6431482"/>
                  <a:pt x="6026256" y="6434530"/>
                </a:cubicBezTo>
                <a:lnTo>
                  <a:pt x="5999586" y="6477659"/>
                </a:lnTo>
                <a:lnTo>
                  <a:pt x="5999586" y="6493966"/>
                </a:lnTo>
                <a:lnTo>
                  <a:pt x="6049725" y="6493966"/>
                </a:lnTo>
                <a:lnTo>
                  <a:pt x="6049725" y="6477050"/>
                </a:lnTo>
                <a:lnTo>
                  <a:pt x="6020464" y="6477050"/>
                </a:lnTo>
                <a:lnTo>
                  <a:pt x="6042105" y="6442455"/>
                </a:lnTo>
                <a:cubicBezTo>
                  <a:pt x="6044747" y="6438188"/>
                  <a:pt x="6046677" y="6434352"/>
                  <a:pt x="6047896" y="6430949"/>
                </a:cubicBezTo>
                <a:cubicBezTo>
                  <a:pt x="6049116" y="6427545"/>
                  <a:pt x="6049725" y="6423557"/>
                  <a:pt x="6049725" y="6418985"/>
                </a:cubicBezTo>
                <a:lnTo>
                  <a:pt x="6049725" y="6411518"/>
                </a:lnTo>
                <a:cubicBezTo>
                  <a:pt x="6049725" y="6404101"/>
                  <a:pt x="6047515" y="6398208"/>
                  <a:pt x="6043096" y="6393839"/>
                </a:cubicBezTo>
                <a:cubicBezTo>
                  <a:pt x="6038676" y="6389471"/>
                  <a:pt x="6032707" y="6387286"/>
                  <a:pt x="6025189" y="6387286"/>
                </a:cubicBezTo>
                <a:close/>
                <a:moveTo>
                  <a:pt x="5968039" y="6387286"/>
                </a:moveTo>
                <a:cubicBezTo>
                  <a:pt x="5960520" y="6387286"/>
                  <a:pt x="5954475" y="6389420"/>
                  <a:pt x="5949903" y="6393687"/>
                </a:cubicBezTo>
                <a:cubicBezTo>
                  <a:pt x="5945331" y="6397954"/>
                  <a:pt x="5943045" y="6403695"/>
                  <a:pt x="5943045" y="6410908"/>
                </a:cubicBezTo>
                <a:lnTo>
                  <a:pt x="5943045" y="6420205"/>
                </a:lnTo>
                <a:lnTo>
                  <a:pt x="5961181" y="6420205"/>
                </a:lnTo>
                <a:lnTo>
                  <a:pt x="5961181" y="6413194"/>
                </a:lnTo>
                <a:cubicBezTo>
                  <a:pt x="5961181" y="6407098"/>
                  <a:pt x="5963315" y="6404050"/>
                  <a:pt x="5967582" y="6404050"/>
                </a:cubicBezTo>
                <a:cubicBezTo>
                  <a:pt x="5971950" y="6404050"/>
                  <a:pt x="5974135" y="6406844"/>
                  <a:pt x="5974135" y="6412432"/>
                </a:cubicBezTo>
                <a:lnTo>
                  <a:pt x="5974135" y="6418376"/>
                </a:lnTo>
                <a:cubicBezTo>
                  <a:pt x="5974135" y="6421729"/>
                  <a:pt x="5973754" y="6424497"/>
                  <a:pt x="5972992" y="6426682"/>
                </a:cubicBezTo>
                <a:cubicBezTo>
                  <a:pt x="5972230" y="6428866"/>
                  <a:pt x="5970934" y="6431482"/>
                  <a:pt x="5969106" y="6434530"/>
                </a:cubicBezTo>
                <a:lnTo>
                  <a:pt x="5942436" y="6477659"/>
                </a:lnTo>
                <a:lnTo>
                  <a:pt x="5942436" y="6493966"/>
                </a:lnTo>
                <a:lnTo>
                  <a:pt x="5992575" y="6493966"/>
                </a:lnTo>
                <a:lnTo>
                  <a:pt x="5992575" y="6477050"/>
                </a:lnTo>
                <a:lnTo>
                  <a:pt x="5963315" y="6477050"/>
                </a:lnTo>
                <a:lnTo>
                  <a:pt x="5984955" y="6442455"/>
                </a:lnTo>
                <a:cubicBezTo>
                  <a:pt x="5987597" y="6438188"/>
                  <a:pt x="5989527" y="6434352"/>
                  <a:pt x="5990746" y="6430949"/>
                </a:cubicBezTo>
                <a:cubicBezTo>
                  <a:pt x="5991966" y="6427545"/>
                  <a:pt x="5992575" y="6423557"/>
                  <a:pt x="5992575" y="6418985"/>
                </a:cubicBezTo>
                <a:lnTo>
                  <a:pt x="5992575" y="6411518"/>
                </a:lnTo>
                <a:cubicBezTo>
                  <a:pt x="5992575" y="6404101"/>
                  <a:pt x="5990365" y="6398208"/>
                  <a:pt x="5985946" y="6393839"/>
                </a:cubicBezTo>
                <a:cubicBezTo>
                  <a:pt x="5981526" y="6389471"/>
                  <a:pt x="5975557" y="6387286"/>
                  <a:pt x="5968039" y="6387286"/>
                </a:cubicBezTo>
                <a:close/>
                <a:moveTo>
                  <a:pt x="5844214" y="6387286"/>
                </a:moveTo>
                <a:cubicBezTo>
                  <a:pt x="5836695" y="6387286"/>
                  <a:pt x="5830650" y="6389420"/>
                  <a:pt x="5826078" y="6393687"/>
                </a:cubicBezTo>
                <a:cubicBezTo>
                  <a:pt x="5821506" y="6397954"/>
                  <a:pt x="5819220" y="6403695"/>
                  <a:pt x="5819220" y="6410908"/>
                </a:cubicBezTo>
                <a:lnTo>
                  <a:pt x="5819220" y="6420205"/>
                </a:lnTo>
                <a:lnTo>
                  <a:pt x="5837356" y="6420205"/>
                </a:lnTo>
                <a:lnTo>
                  <a:pt x="5837356" y="6413194"/>
                </a:lnTo>
                <a:cubicBezTo>
                  <a:pt x="5837356" y="6407098"/>
                  <a:pt x="5839489" y="6404050"/>
                  <a:pt x="5843757" y="6404050"/>
                </a:cubicBezTo>
                <a:cubicBezTo>
                  <a:pt x="5848125" y="6404050"/>
                  <a:pt x="5850310" y="6406844"/>
                  <a:pt x="5850310" y="6412432"/>
                </a:cubicBezTo>
                <a:lnTo>
                  <a:pt x="5850310" y="6418376"/>
                </a:lnTo>
                <a:cubicBezTo>
                  <a:pt x="5850310" y="6421729"/>
                  <a:pt x="5849929" y="6424497"/>
                  <a:pt x="5849167" y="6426682"/>
                </a:cubicBezTo>
                <a:cubicBezTo>
                  <a:pt x="5848405" y="6428866"/>
                  <a:pt x="5847109" y="6431482"/>
                  <a:pt x="5845281" y="6434530"/>
                </a:cubicBezTo>
                <a:lnTo>
                  <a:pt x="5818611" y="6477659"/>
                </a:lnTo>
                <a:lnTo>
                  <a:pt x="5818611" y="6493966"/>
                </a:lnTo>
                <a:lnTo>
                  <a:pt x="5868750" y="6493966"/>
                </a:lnTo>
                <a:lnTo>
                  <a:pt x="5868750" y="6477050"/>
                </a:lnTo>
                <a:lnTo>
                  <a:pt x="5839489" y="6477050"/>
                </a:lnTo>
                <a:lnTo>
                  <a:pt x="5861130" y="6442455"/>
                </a:lnTo>
                <a:cubicBezTo>
                  <a:pt x="5863772" y="6438188"/>
                  <a:pt x="5865702" y="6434352"/>
                  <a:pt x="5866921" y="6430949"/>
                </a:cubicBezTo>
                <a:cubicBezTo>
                  <a:pt x="5868141" y="6427545"/>
                  <a:pt x="5868750" y="6423557"/>
                  <a:pt x="5868750" y="6418985"/>
                </a:cubicBezTo>
                <a:lnTo>
                  <a:pt x="5868750" y="6411518"/>
                </a:lnTo>
                <a:cubicBezTo>
                  <a:pt x="5868750" y="6404101"/>
                  <a:pt x="5866540" y="6398208"/>
                  <a:pt x="5862121" y="6393839"/>
                </a:cubicBezTo>
                <a:cubicBezTo>
                  <a:pt x="5857701" y="6389471"/>
                  <a:pt x="5851732" y="6387286"/>
                  <a:pt x="5844214" y="6387286"/>
                </a:cubicBezTo>
                <a:close/>
                <a:moveTo>
                  <a:pt x="7245913" y="6387134"/>
                </a:moveTo>
                <a:cubicBezTo>
                  <a:pt x="7237175" y="6387134"/>
                  <a:pt x="7230241" y="6389775"/>
                  <a:pt x="7225110" y="6395059"/>
                </a:cubicBezTo>
                <a:cubicBezTo>
                  <a:pt x="7219979" y="6400342"/>
                  <a:pt x="7217414" y="6407403"/>
                  <a:pt x="7217414" y="6416242"/>
                </a:cubicBezTo>
                <a:cubicBezTo>
                  <a:pt x="7217414" y="6423761"/>
                  <a:pt x="7218913" y="6429755"/>
                  <a:pt x="7221910" y="6434225"/>
                </a:cubicBezTo>
                <a:cubicBezTo>
                  <a:pt x="7224907" y="6438696"/>
                  <a:pt x="7229809" y="6442455"/>
                  <a:pt x="7236616" y="6445503"/>
                </a:cubicBezTo>
                <a:lnTo>
                  <a:pt x="7243779" y="6448703"/>
                </a:lnTo>
                <a:cubicBezTo>
                  <a:pt x="7248249" y="6450735"/>
                  <a:pt x="7251425" y="6452945"/>
                  <a:pt x="7253304" y="6455333"/>
                </a:cubicBezTo>
                <a:cubicBezTo>
                  <a:pt x="7255184" y="6457720"/>
                  <a:pt x="7256124" y="6460946"/>
                  <a:pt x="7256124" y="6465010"/>
                </a:cubicBezTo>
                <a:cubicBezTo>
                  <a:pt x="7256124" y="6469887"/>
                  <a:pt x="7255285" y="6473443"/>
                  <a:pt x="7253609" y="6475678"/>
                </a:cubicBezTo>
                <a:cubicBezTo>
                  <a:pt x="7251933" y="6477913"/>
                  <a:pt x="7249266" y="6479031"/>
                  <a:pt x="7245608" y="6479031"/>
                </a:cubicBezTo>
                <a:cubicBezTo>
                  <a:pt x="7241950" y="6479031"/>
                  <a:pt x="7239182" y="6477812"/>
                  <a:pt x="7237302" y="6475373"/>
                </a:cubicBezTo>
                <a:cubicBezTo>
                  <a:pt x="7235423" y="6472935"/>
                  <a:pt x="7234381" y="6469125"/>
                  <a:pt x="7234178" y="6463943"/>
                </a:cubicBezTo>
                <a:lnTo>
                  <a:pt x="7216500" y="6463943"/>
                </a:lnTo>
                <a:cubicBezTo>
                  <a:pt x="7216601" y="6474002"/>
                  <a:pt x="7219091" y="6481723"/>
                  <a:pt x="7223967" y="6487108"/>
                </a:cubicBezTo>
                <a:cubicBezTo>
                  <a:pt x="7228844" y="6492493"/>
                  <a:pt x="7235905" y="6495185"/>
                  <a:pt x="7245151" y="6495185"/>
                </a:cubicBezTo>
                <a:cubicBezTo>
                  <a:pt x="7254498" y="6495185"/>
                  <a:pt x="7261712" y="6492544"/>
                  <a:pt x="7266792" y="6487261"/>
                </a:cubicBezTo>
                <a:cubicBezTo>
                  <a:pt x="7271871" y="6481977"/>
                  <a:pt x="7274412" y="6474459"/>
                  <a:pt x="7274412" y="6464705"/>
                </a:cubicBezTo>
                <a:cubicBezTo>
                  <a:pt x="7274412" y="6456577"/>
                  <a:pt x="7272761" y="6450075"/>
                  <a:pt x="7269459" y="6445198"/>
                </a:cubicBezTo>
                <a:cubicBezTo>
                  <a:pt x="7266157" y="6440321"/>
                  <a:pt x="7260848" y="6436257"/>
                  <a:pt x="7253533" y="6433006"/>
                </a:cubicBezTo>
                <a:lnTo>
                  <a:pt x="7246675" y="6429958"/>
                </a:lnTo>
                <a:cubicBezTo>
                  <a:pt x="7242712" y="6428231"/>
                  <a:pt x="7239893" y="6426275"/>
                  <a:pt x="7238217" y="6424091"/>
                </a:cubicBezTo>
                <a:cubicBezTo>
                  <a:pt x="7236540" y="6421906"/>
                  <a:pt x="7235702" y="6418985"/>
                  <a:pt x="7235702" y="6415328"/>
                </a:cubicBezTo>
                <a:cubicBezTo>
                  <a:pt x="7235702" y="6407301"/>
                  <a:pt x="7239105" y="6403288"/>
                  <a:pt x="7245913" y="6403288"/>
                </a:cubicBezTo>
                <a:cubicBezTo>
                  <a:pt x="7249570" y="6403288"/>
                  <a:pt x="7252187" y="6404482"/>
                  <a:pt x="7253761" y="6406870"/>
                </a:cubicBezTo>
                <a:cubicBezTo>
                  <a:pt x="7255336" y="6409257"/>
                  <a:pt x="7256174" y="6412839"/>
                  <a:pt x="7256276" y="6417614"/>
                </a:cubicBezTo>
                <a:lnTo>
                  <a:pt x="7273497" y="6417614"/>
                </a:lnTo>
                <a:cubicBezTo>
                  <a:pt x="7273192" y="6407759"/>
                  <a:pt x="7270678" y="6400215"/>
                  <a:pt x="7265953" y="6394982"/>
                </a:cubicBezTo>
                <a:cubicBezTo>
                  <a:pt x="7261229" y="6389750"/>
                  <a:pt x="7254549" y="6387134"/>
                  <a:pt x="7245913" y="6387134"/>
                </a:cubicBezTo>
                <a:close/>
                <a:moveTo>
                  <a:pt x="7017313" y="6387134"/>
                </a:moveTo>
                <a:cubicBezTo>
                  <a:pt x="7008575" y="6387134"/>
                  <a:pt x="7001641" y="6389775"/>
                  <a:pt x="6996510" y="6395059"/>
                </a:cubicBezTo>
                <a:cubicBezTo>
                  <a:pt x="6991379" y="6400342"/>
                  <a:pt x="6988814" y="6407403"/>
                  <a:pt x="6988814" y="6416242"/>
                </a:cubicBezTo>
                <a:cubicBezTo>
                  <a:pt x="6988814" y="6423761"/>
                  <a:pt x="6990313" y="6429755"/>
                  <a:pt x="6993310" y="6434225"/>
                </a:cubicBezTo>
                <a:cubicBezTo>
                  <a:pt x="6996307" y="6438696"/>
                  <a:pt x="7001209" y="6442455"/>
                  <a:pt x="7008016" y="6445503"/>
                </a:cubicBezTo>
                <a:lnTo>
                  <a:pt x="7015179" y="6448703"/>
                </a:lnTo>
                <a:cubicBezTo>
                  <a:pt x="7019649" y="6450735"/>
                  <a:pt x="7022825" y="6452945"/>
                  <a:pt x="7024704" y="6455333"/>
                </a:cubicBezTo>
                <a:cubicBezTo>
                  <a:pt x="7026584" y="6457720"/>
                  <a:pt x="7027524" y="6460946"/>
                  <a:pt x="7027524" y="6465010"/>
                </a:cubicBezTo>
                <a:cubicBezTo>
                  <a:pt x="7027524" y="6469887"/>
                  <a:pt x="7026685" y="6473443"/>
                  <a:pt x="7025009" y="6475678"/>
                </a:cubicBezTo>
                <a:cubicBezTo>
                  <a:pt x="7023333" y="6477913"/>
                  <a:pt x="7020666" y="6479031"/>
                  <a:pt x="7017008" y="6479031"/>
                </a:cubicBezTo>
                <a:cubicBezTo>
                  <a:pt x="7013350" y="6479031"/>
                  <a:pt x="7010582" y="6477812"/>
                  <a:pt x="7008702" y="6475373"/>
                </a:cubicBezTo>
                <a:cubicBezTo>
                  <a:pt x="7006823" y="6472935"/>
                  <a:pt x="7005781" y="6469125"/>
                  <a:pt x="7005578" y="6463943"/>
                </a:cubicBezTo>
                <a:lnTo>
                  <a:pt x="6987900" y="6463943"/>
                </a:lnTo>
                <a:cubicBezTo>
                  <a:pt x="6988001" y="6474002"/>
                  <a:pt x="6990491" y="6481723"/>
                  <a:pt x="6995367" y="6487108"/>
                </a:cubicBezTo>
                <a:cubicBezTo>
                  <a:pt x="7000244" y="6492493"/>
                  <a:pt x="7007305" y="6495185"/>
                  <a:pt x="7016551" y="6495185"/>
                </a:cubicBezTo>
                <a:cubicBezTo>
                  <a:pt x="7025898" y="6495185"/>
                  <a:pt x="7033112" y="6492544"/>
                  <a:pt x="7038192" y="6487261"/>
                </a:cubicBezTo>
                <a:cubicBezTo>
                  <a:pt x="7043271" y="6481977"/>
                  <a:pt x="7045812" y="6474459"/>
                  <a:pt x="7045812" y="6464705"/>
                </a:cubicBezTo>
                <a:cubicBezTo>
                  <a:pt x="7045812" y="6456577"/>
                  <a:pt x="7044161" y="6450075"/>
                  <a:pt x="7040859" y="6445198"/>
                </a:cubicBezTo>
                <a:cubicBezTo>
                  <a:pt x="7037557" y="6440321"/>
                  <a:pt x="7032248" y="6436257"/>
                  <a:pt x="7024933" y="6433006"/>
                </a:cubicBezTo>
                <a:lnTo>
                  <a:pt x="7018075" y="6429958"/>
                </a:lnTo>
                <a:cubicBezTo>
                  <a:pt x="7014112" y="6428231"/>
                  <a:pt x="7011293" y="6426275"/>
                  <a:pt x="7009617" y="6424091"/>
                </a:cubicBezTo>
                <a:cubicBezTo>
                  <a:pt x="7007940" y="6421906"/>
                  <a:pt x="7007102" y="6418985"/>
                  <a:pt x="7007102" y="6415328"/>
                </a:cubicBezTo>
                <a:cubicBezTo>
                  <a:pt x="7007102" y="6407301"/>
                  <a:pt x="7010505" y="6403288"/>
                  <a:pt x="7017313" y="6403288"/>
                </a:cubicBezTo>
                <a:cubicBezTo>
                  <a:pt x="7020970" y="6403288"/>
                  <a:pt x="7023587" y="6404482"/>
                  <a:pt x="7025161" y="6406870"/>
                </a:cubicBezTo>
                <a:cubicBezTo>
                  <a:pt x="7026736" y="6409257"/>
                  <a:pt x="7027574" y="6412839"/>
                  <a:pt x="7027676" y="6417614"/>
                </a:cubicBezTo>
                <a:lnTo>
                  <a:pt x="7044897" y="6417614"/>
                </a:lnTo>
                <a:cubicBezTo>
                  <a:pt x="7044592" y="6407759"/>
                  <a:pt x="7042078" y="6400215"/>
                  <a:pt x="7037353" y="6394982"/>
                </a:cubicBezTo>
                <a:cubicBezTo>
                  <a:pt x="7032629" y="6389750"/>
                  <a:pt x="7025949" y="6387134"/>
                  <a:pt x="7017313" y="6387134"/>
                </a:cubicBezTo>
                <a:close/>
                <a:moveTo>
                  <a:pt x="5901669" y="6387134"/>
                </a:moveTo>
                <a:cubicBezTo>
                  <a:pt x="5893134" y="6387134"/>
                  <a:pt x="5886784" y="6389598"/>
                  <a:pt x="5882619" y="6394525"/>
                </a:cubicBezTo>
                <a:cubicBezTo>
                  <a:pt x="5878453" y="6399453"/>
                  <a:pt x="5876370" y="6406895"/>
                  <a:pt x="5876370" y="6416852"/>
                </a:cubicBezTo>
                <a:lnTo>
                  <a:pt x="5876370" y="6465620"/>
                </a:lnTo>
                <a:cubicBezTo>
                  <a:pt x="5876370" y="6475678"/>
                  <a:pt x="5878453" y="6483171"/>
                  <a:pt x="5882619" y="6488099"/>
                </a:cubicBezTo>
                <a:cubicBezTo>
                  <a:pt x="5886784" y="6493026"/>
                  <a:pt x="5893134" y="6495490"/>
                  <a:pt x="5901669" y="6495490"/>
                </a:cubicBezTo>
                <a:cubicBezTo>
                  <a:pt x="5910305" y="6495490"/>
                  <a:pt x="5916705" y="6493026"/>
                  <a:pt x="5920871" y="6488099"/>
                </a:cubicBezTo>
                <a:cubicBezTo>
                  <a:pt x="5925037" y="6483171"/>
                  <a:pt x="5927119" y="6475678"/>
                  <a:pt x="5927119" y="6465620"/>
                </a:cubicBezTo>
                <a:lnTo>
                  <a:pt x="5927119" y="6416852"/>
                </a:lnTo>
                <a:cubicBezTo>
                  <a:pt x="5927119" y="6406895"/>
                  <a:pt x="5925037" y="6399453"/>
                  <a:pt x="5920871" y="6394525"/>
                </a:cubicBezTo>
                <a:cubicBezTo>
                  <a:pt x="5916705" y="6389598"/>
                  <a:pt x="5910305" y="6387134"/>
                  <a:pt x="5901669" y="6387134"/>
                </a:cubicBezTo>
                <a:close/>
                <a:moveTo>
                  <a:pt x="0" y="0"/>
                </a:moveTo>
                <a:lnTo>
                  <a:pt x="8128003" y="0"/>
                </a:lnTo>
                <a:lnTo>
                  <a:pt x="8128003" y="6858000"/>
                </a:lnTo>
                <a:lnTo>
                  <a:pt x="0" y="6858000"/>
                </a:lnTo>
                <a:lnTo>
                  <a:pt x="0" y="6237288"/>
                </a:lnTo>
                <a:lnTo>
                  <a:pt x="3667794" y="6237288"/>
                </a:lnTo>
                <a:cubicBezTo>
                  <a:pt x="3734060" y="6237288"/>
                  <a:pt x="3787779" y="6183569"/>
                  <a:pt x="3787779" y="6117303"/>
                </a:cubicBezTo>
                <a:lnTo>
                  <a:pt x="3787779" y="1569373"/>
                </a:lnTo>
                <a:cubicBezTo>
                  <a:pt x="3787779" y="1503107"/>
                  <a:pt x="3734060" y="1449388"/>
                  <a:pt x="3667794" y="1449388"/>
                </a:cubicBezTo>
                <a:lnTo>
                  <a:pt x="0" y="1449388"/>
                </a:lnTo>
                <a:close/>
              </a:path>
            </a:pathLst>
          </a:custGeom>
        </p:spPr>
        <p:txBody>
          <a:bodyPr wrap="square" tIns="180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29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7E09C55-5DD5-412A-96A4-9D0C6E1D9E2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7908" y="2670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909" y="4167072"/>
            <a:ext cx="4045338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9047" y="5114191"/>
            <a:ext cx="4084200" cy="3660140"/>
          </a:xfrm>
          <a:prstGeom prst="rect">
            <a:avLst/>
          </a:prstGeom>
        </p:spPr>
        <p:txBody>
          <a:bodyPr numCol="2" spcCol="18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70467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x Text / 1x Imag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F7B1690-9A49-4B3D-812D-F6A4EF2558AC}"/>
              </a:ext>
            </a:extLst>
          </p:cNvPr>
          <p:cNvSpPr/>
          <p:nvPr userDrawn="1"/>
        </p:nvSpPr>
        <p:spPr>
          <a:xfrm>
            <a:off x="0" y="0"/>
            <a:ext cx="2590798" cy="1005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51CB00C-22B5-45EA-A526-773F5801B2F5}"/>
              </a:ext>
            </a:extLst>
          </p:cNvPr>
          <p:cNvSpPr/>
          <p:nvPr userDrawn="1"/>
        </p:nvSpPr>
        <p:spPr>
          <a:xfrm>
            <a:off x="309683" y="2125769"/>
            <a:ext cx="4695825" cy="7022254"/>
          </a:xfrm>
          <a:prstGeom prst="roundRect">
            <a:avLst>
              <a:gd name="adj" fmla="val 25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B7295AA-DFA5-4837-BA4B-D081DFE6773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590798" y="0"/>
            <a:ext cx="5181602" cy="10058400"/>
          </a:xfrm>
          <a:custGeom>
            <a:avLst/>
            <a:gdLst>
              <a:gd name="connsiteX0" fmla="*/ 7599024 w 8128003"/>
              <a:gd name="connsiteY0" fmla="*/ 6473849 h 6858000"/>
              <a:gd name="connsiteX1" fmla="*/ 7599024 w 8128003"/>
              <a:gd name="connsiteY1" fmla="*/ 6493966 h 6858000"/>
              <a:gd name="connsiteX2" fmla="*/ 7616855 w 8128003"/>
              <a:gd name="connsiteY2" fmla="*/ 6493966 h 6858000"/>
              <a:gd name="connsiteX3" fmla="*/ 7616855 w 8128003"/>
              <a:gd name="connsiteY3" fmla="*/ 6473849 h 6858000"/>
              <a:gd name="connsiteX4" fmla="*/ 6427449 w 8128003"/>
              <a:gd name="connsiteY4" fmla="*/ 6473849 h 6858000"/>
              <a:gd name="connsiteX5" fmla="*/ 6427449 w 8128003"/>
              <a:gd name="connsiteY5" fmla="*/ 6493966 h 6858000"/>
              <a:gd name="connsiteX6" fmla="*/ 6445279 w 8128003"/>
              <a:gd name="connsiteY6" fmla="*/ 6493966 h 6858000"/>
              <a:gd name="connsiteX7" fmla="*/ 6445279 w 8128003"/>
              <a:gd name="connsiteY7" fmla="*/ 6473849 h 6858000"/>
              <a:gd name="connsiteX8" fmla="*/ 6526737 w 8128003"/>
              <a:gd name="connsiteY8" fmla="*/ 6414109 h 6858000"/>
              <a:gd name="connsiteX9" fmla="*/ 6535577 w 8128003"/>
              <a:gd name="connsiteY9" fmla="*/ 6456781 h 6858000"/>
              <a:gd name="connsiteX10" fmla="*/ 6517898 w 8128003"/>
              <a:gd name="connsiteY10" fmla="*/ 6456781 h 6858000"/>
              <a:gd name="connsiteX11" fmla="*/ 5733876 w 8128003"/>
              <a:gd name="connsiteY11" fmla="*/ 6411975 h 6858000"/>
              <a:gd name="connsiteX12" fmla="*/ 5720236 w 8128003"/>
              <a:gd name="connsiteY12" fmla="*/ 6416852 h 6858000"/>
              <a:gd name="connsiteX13" fmla="*/ 5715588 w 8128003"/>
              <a:gd name="connsiteY13" fmla="*/ 6432701 h 6858000"/>
              <a:gd name="connsiteX14" fmla="*/ 5715588 w 8128003"/>
              <a:gd name="connsiteY14" fmla="*/ 6450380 h 6858000"/>
              <a:gd name="connsiteX15" fmla="*/ 5720236 w 8128003"/>
              <a:gd name="connsiteY15" fmla="*/ 6466306 h 6858000"/>
              <a:gd name="connsiteX16" fmla="*/ 5733876 w 8128003"/>
              <a:gd name="connsiteY16" fmla="*/ 6471259 h 6858000"/>
              <a:gd name="connsiteX17" fmla="*/ 5747135 w 8128003"/>
              <a:gd name="connsiteY17" fmla="*/ 6466458 h 6858000"/>
              <a:gd name="connsiteX18" fmla="*/ 5751707 w 8128003"/>
              <a:gd name="connsiteY18" fmla="*/ 6452056 h 6858000"/>
              <a:gd name="connsiteX19" fmla="*/ 5751707 w 8128003"/>
              <a:gd name="connsiteY19" fmla="*/ 6450227 h 6858000"/>
              <a:gd name="connsiteX20" fmla="*/ 5739515 w 8128003"/>
              <a:gd name="connsiteY20" fmla="*/ 6450227 h 6858000"/>
              <a:gd name="connsiteX21" fmla="*/ 5739515 w 8128003"/>
              <a:gd name="connsiteY21" fmla="*/ 6452056 h 6858000"/>
              <a:gd name="connsiteX22" fmla="*/ 5733876 w 8128003"/>
              <a:gd name="connsiteY22" fmla="*/ 6459981 h 6858000"/>
              <a:gd name="connsiteX23" fmla="*/ 5729609 w 8128003"/>
              <a:gd name="connsiteY23" fmla="*/ 6457771 h 6858000"/>
              <a:gd name="connsiteX24" fmla="*/ 5728237 w 8128003"/>
              <a:gd name="connsiteY24" fmla="*/ 6450532 h 6858000"/>
              <a:gd name="connsiteX25" fmla="*/ 5728237 w 8128003"/>
              <a:gd name="connsiteY25" fmla="*/ 6432549 h 6858000"/>
              <a:gd name="connsiteX26" fmla="*/ 5733876 w 8128003"/>
              <a:gd name="connsiteY26" fmla="*/ 6423100 h 6858000"/>
              <a:gd name="connsiteX27" fmla="*/ 5737991 w 8128003"/>
              <a:gd name="connsiteY27" fmla="*/ 6425081 h 6858000"/>
              <a:gd name="connsiteX28" fmla="*/ 5739515 w 8128003"/>
              <a:gd name="connsiteY28" fmla="*/ 6430873 h 6858000"/>
              <a:gd name="connsiteX29" fmla="*/ 5739515 w 8128003"/>
              <a:gd name="connsiteY29" fmla="*/ 6432701 h 6858000"/>
              <a:gd name="connsiteX30" fmla="*/ 5751707 w 8128003"/>
              <a:gd name="connsiteY30" fmla="*/ 6432701 h 6858000"/>
              <a:gd name="connsiteX31" fmla="*/ 5751707 w 8128003"/>
              <a:gd name="connsiteY31" fmla="*/ 6430568 h 6858000"/>
              <a:gd name="connsiteX32" fmla="*/ 5733876 w 8128003"/>
              <a:gd name="connsiteY32" fmla="*/ 6411975 h 6858000"/>
              <a:gd name="connsiteX33" fmla="*/ 7552923 w 8128003"/>
              <a:gd name="connsiteY33" fmla="*/ 6405727 h 6858000"/>
              <a:gd name="connsiteX34" fmla="*/ 7562981 w 8128003"/>
              <a:gd name="connsiteY34" fmla="*/ 6405727 h 6858000"/>
              <a:gd name="connsiteX35" fmla="*/ 7571211 w 8128003"/>
              <a:gd name="connsiteY35" fmla="*/ 6409918 h 6858000"/>
              <a:gd name="connsiteX36" fmla="*/ 7573954 w 8128003"/>
              <a:gd name="connsiteY36" fmla="*/ 6422186 h 6858000"/>
              <a:gd name="connsiteX37" fmla="*/ 7573954 w 8128003"/>
              <a:gd name="connsiteY37" fmla="*/ 6461657 h 6858000"/>
              <a:gd name="connsiteX38" fmla="*/ 7571134 w 8128003"/>
              <a:gd name="connsiteY38" fmla="*/ 6473087 h 6858000"/>
              <a:gd name="connsiteX39" fmla="*/ 7562981 w 8128003"/>
              <a:gd name="connsiteY39" fmla="*/ 6477202 h 6858000"/>
              <a:gd name="connsiteX40" fmla="*/ 7552923 w 8128003"/>
              <a:gd name="connsiteY40" fmla="*/ 6477202 h 6858000"/>
              <a:gd name="connsiteX41" fmla="*/ 7362575 w 8128003"/>
              <a:gd name="connsiteY41" fmla="*/ 6405574 h 6858000"/>
              <a:gd name="connsiteX42" fmla="*/ 7372329 w 8128003"/>
              <a:gd name="connsiteY42" fmla="*/ 6405574 h 6858000"/>
              <a:gd name="connsiteX43" fmla="*/ 7380177 w 8128003"/>
              <a:gd name="connsiteY43" fmla="*/ 6409232 h 6858000"/>
              <a:gd name="connsiteX44" fmla="*/ 7382235 w 8128003"/>
              <a:gd name="connsiteY44" fmla="*/ 6420205 h 6858000"/>
              <a:gd name="connsiteX45" fmla="*/ 7380101 w 8128003"/>
              <a:gd name="connsiteY45" fmla="*/ 6431254 h 6858000"/>
              <a:gd name="connsiteX46" fmla="*/ 7372329 w 8128003"/>
              <a:gd name="connsiteY46" fmla="*/ 6434987 h 6858000"/>
              <a:gd name="connsiteX47" fmla="*/ 7362575 w 8128003"/>
              <a:gd name="connsiteY47" fmla="*/ 6434987 h 6858000"/>
              <a:gd name="connsiteX48" fmla="*/ 7114925 w 8128003"/>
              <a:gd name="connsiteY48" fmla="*/ 6405574 h 6858000"/>
              <a:gd name="connsiteX49" fmla="*/ 7124679 w 8128003"/>
              <a:gd name="connsiteY49" fmla="*/ 6405574 h 6858000"/>
              <a:gd name="connsiteX50" fmla="*/ 7132527 w 8128003"/>
              <a:gd name="connsiteY50" fmla="*/ 6409232 h 6858000"/>
              <a:gd name="connsiteX51" fmla="*/ 7134585 w 8128003"/>
              <a:gd name="connsiteY51" fmla="*/ 6420205 h 6858000"/>
              <a:gd name="connsiteX52" fmla="*/ 7132451 w 8128003"/>
              <a:gd name="connsiteY52" fmla="*/ 6431254 h 6858000"/>
              <a:gd name="connsiteX53" fmla="*/ 7124679 w 8128003"/>
              <a:gd name="connsiteY53" fmla="*/ 6434987 h 6858000"/>
              <a:gd name="connsiteX54" fmla="*/ 7114925 w 8128003"/>
              <a:gd name="connsiteY54" fmla="*/ 6434987 h 6858000"/>
              <a:gd name="connsiteX55" fmla="*/ 6724400 w 8128003"/>
              <a:gd name="connsiteY55" fmla="*/ 6405574 h 6858000"/>
              <a:gd name="connsiteX56" fmla="*/ 6734154 w 8128003"/>
              <a:gd name="connsiteY56" fmla="*/ 6405574 h 6858000"/>
              <a:gd name="connsiteX57" fmla="*/ 6742002 w 8128003"/>
              <a:gd name="connsiteY57" fmla="*/ 6409232 h 6858000"/>
              <a:gd name="connsiteX58" fmla="*/ 6744060 w 8128003"/>
              <a:gd name="connsiteY58" fmla="*/ 6420205 h 6858000"/>
              <a:gd name="connsiteX59" fmla="*/ 6741926 w 8128003"/>
              <a:gd name="connsiteY59" fmla="*/ 6431254 h 6858000"/>
              <a:gd name="connsiteX60" fmla="*/ 6734154 w 8128003"/>
              <a:gd name="connsiteY60" fmla="*/ 6434987 h 6858000"/>
              <a:gd name="connsiteX61" fmla="*/ 6724400 w 8128003"/>
              <a:gd name="connsiteY61" fmla="*/ 6434987 h 6858000"/>
              <a:gd name="connsiteX62" fmla="*/ 6239768 w 8128003"/>
              <a:gd name="connsiteY62" fmla="*/ 6404203 h 6858000"/>
              <a:gd name="connsiteX63" fmla="*/ 6247998 w 8128003"/>
              <a:gd name="connsiteY63" fmla="*/ 6408394 h 6858000"/>
              <a:gd name="connsiteX64" fmla="*/ 6250741 w 8128003"/>
              <a:gd name="connsiteY64" fmla="*/ 6420662 h 6858000"/>
              <a:gd name="connsiteX65" fmla="*/ 6250741 w 8128003"/>
              <a:gd name="connsiteY65" fmla="*/ 6462877 h 6858000"/>
              <a:gd name="connsiteX66" fmla="*/ 6247921 w 8128003"/>
              <a:gd name="connsiteY66" fmla="*/ 6474230 h 6858000"/>
              <a:gd name="connsiteX67" fmla="*/ 6239768 w 8128003"/>
              <a:gd name="connsiteY67" fmla="*/ 6478269 h 6858000"/>
              <a:gd name="connsiteX68" fmla="*/ 6228490 w 8128003"/>
              <a:gd name="connsiteY68" fmla="*/ 6462877 h 6858000"/>
              <a:gd name="connsiteX69" fmla="*/ 6228490 w 8128003"/>
              <a:gd name="connsiteY69" fmla="*/ 6420662 h 6858000"/>
              <a:gd name="connsiteX70" fmla="*/ 6231157 w 8128003"/>
              <a:gd name="connsiteY70" fmla="*/ 6408317 h 6858000"/>
              <a:gd name="connsiteX71" fmla="*/ 6239768 w 8128003"/>
              <a:gd name="connsiteY71" fmla="*/ 6404203 h 6858000"/>
              <a:gd name="connsiteX72" fmla="*/ 5901669 w 8128003"/>
              <a:gd name="connsiteY72" fmla="*/ 6404050 h 6858000"/>
              <a:gd name="connsiteX73" fmla="*/ 5907003 w 8128003"/>
              <a:gd name="connsiteY73" fmla="*/ 6406946 h 6858000"/>
              <a:gd name="connsiteX74" fmla="*/ 5908527 w 8128003"/>
              <a:gd name="connsiteY74" fmla="*/ 6417004 h 6858000"/>
              <a:gd name="connsiteX75" fmla="*/ 5908527 w 8128003"/>
              <a:gd name="connsiteY75" fmla="*/ 6465467 h 6858000"/>
              <a:gd name="connsiteX76" fmla="*/ 5907003 w 8128003"/>
              <a:gd name="connsiteY76" fmla="*/ 6475678 h 6858000"/>
              <a:gd name="connsiteX77" fmla="*/ 5901669 w 8128003"/>
              <a:gd name="connsiteY77" fmla="*/ 6478574 h 6858000"/>
              <a:gd name="connsiteX78" fmla="*/ 5896563 w 8128003"/>
              <a:gd name="connsiteY78" fmla="*/ 6475678 h 6858000"/>
              <a:gd name="connsiteX79" fmla="*/ 5895115 w 8128003"/>
              <a:gd name="connsiteY79" fmla="*/ 6465467 h 6858000"/>
              <a:gd name="connsiteX80" fmla="*/ 5895115 w 8128003"/>
              <a:gd name="connsiteY80" fmla="*/ 6417004 h 6858000"/>
              <a:gd name="connsiteX81" fmla="*/ 5896487 w 8128003"/>
              <a:gd name="connsiteY81" fmla="*/ 6406870 h 6858000"/>
              <a:gd name="connsiteX82" fmla="*/ 5901669 w 8128003"/>
              <a:gd name="connsiteY82" fmla="*/ 6404050 h 6858000"/>
              <a:gd name="connsiteX83" fmla="*/ 5733724 w 8128003"/>
              <a:gd name="connsiteY83" fmla="*/ 6398869 h 6858000"/>
              <a:gd name="connsiteX84" fmla="*/ 5760699 w 8128003"/>
              <a:gd name="connsiteY84" fmla="*/ 6409994 h 6858000"/>
              <a:gd name="connsiteX85" fmla="*/ 5769843 w 8128003"/>
              <a:gd name="connsiteY85" fmla="*/ 6441693 h 6858000"/>
              <a:gd name="connsiteX86" fmla="*/ 5760775 w 8128003"/>
              <a:gd name="connsiteY86" fmla="*/ 6473316 h 6858000"/>
              <a:gd name="connsiteX87" fmla="*/ 5733724 w 8128003"/>
              <a:gd name="connsiteY87" fmla="*/ 6484517 h 6858000"/>
              <a:gd name="connsiteX88" fmla="*/ 5706597 w 8128003"/>
              <a:gd name="connsiteY88" fmla="*/ 6473392 h 6858000"/>
              <a:gd name="connsiteX89" fmla="*/ 5697453 w 8128003"/>
              <a:gd name="connsiteY89" fmla="*/ 6441693 h 6858000"/>
              <a:gd name="connsiteX90" fmla="*/ 5706597 w 8128003"/>
              <a:gd name="connsiteY90" fmla="*/ 6410070 h 6858000"/>
              <a:gd name="connsiteX91" fmla="*/ 5733724 w 8128003"/>
              <a:gd name="connsiteY91" fmla="*/ 6398869 h 6858000"/>
              <a:gd name="connsiteX92" fmla="*/ 7534330 w 8128003"/>
              <a:gd name="connsiteY92" fmla="*/ 6388810 h 6858000"/>
              <a:gd name="connsiteX93" fmla="*/ 7534330 w 8128003"/>
              <a:gd name="connsiteY93" fmla="*/ 6493966 h 6858000"/>
              <a:gd name="connsiteX94" fmla="*/ 7562524 w 8128003"/>
              <a:gd name="connsiteY94" fmla="*/ 6493966 h 6858000"/>
              <a:gd name="connsiteX95" fmla="*/ 7584317 w 8128003"/>
              <a:gd name="connsiteY95" fmla="*/ 6486270 h 6858000"/>
              <a:gd name="connsiteX96" fmla="*/ 7592699 w 8128003"/>
              <a:gd name="connsiteY96" fmla="*/ 6463791 h 6858000"/>
              <a:gd name="connsiteX97" fmla="*/ 7592699 w 8128003"/>
              <a:gd name="connsiteY97" fmla="*/ 6418985 h 6858000"/>
              <a:gd name="connsiteX98" fmla="*/ 7584698 w 8128003"/>
              <a:gd name="connsiteY98" fmla="*/ 6396430 h 6858000"/>
              <a:gd name="connsiteX99" fmla="*/ 7563438 w 8128003"/>
              <a:gd name="connsiteY99" fmla="*/ 6388810 h 6858000"/>
              <a:gd name="connsiteX100" fmla="*/ 7477180 w 8128003"/>
              <a:gd name="connsiteY100" fmla="*/ 6388810 h 6858000"/>
              <a:gd name="connsiteX101" fmla="*/ 7477180 w 8128003"/>
              <a:gd name="connsiteY101" fmla="*/ 6493966 h 6858000"/>
              <a:gd name="connsiteX102" fmla="*/ 7524119 w 8128003"/>
              <a:gd name="connsiteY102" fmla="*/ 6493966 h 6858000"/>
              <a:gd name="connsiteX103" fmla="*/ 7524119 w 8128003"/>
              <a:gd name="connsiteY103" fmla="*/ 6477202 h 6858000"/>
              <a:gd name="connsiteX104" fmla="*/ 7495773 w 8128003"/>
              <a:gd name="connsiteY104" fmla="*/ 6477202 h 6858000"/>
              <a:gd name="connsiteX105" fmla="*/ 7495773 w 8128003"/>
              <a:gd name="connsiteY105" fmla="*/ 6448856 h 6858000"/>
              <a:gd name="connsiteX106" fmla="*/ 7520157 w 8128003"/>
              <a:gd name="connsiteY106" fmla="*/ 6448856 h 6858000"/>
              <a:gd name="connsiteX107" fmla="*/ 7520157 w 8128003"/>
              <a:gd name="connsiteY107" fmla="*/ 6432092 h 6858000"/>
              <a:gd name="connsiteX108" fmla="*/ 7495773 w 8128003"/>
              <a:gd name="connsiteY108" fmla="*/ 6432092 h 6858000"/>
              <a:gd name="connsiteX109" fmla="*/ 7495773 w 8128003"/>
              <a:gd name="connsiteY109" fmla="*/ 6405727 h 6858000"/>
              <a:gd name="connsiteX110" fmla="*/ 7524119 w 8128003"/>
              <a:gd name="connsiteY110" fmla="*/ 6405727 h 6858000"/>
              <a:gd name="connsiteX111" fmla="*/ 7524119 w 8128003"/>
              <a:gd name="connsiteY111" fmla="*/ 6388810 h 6858000"/>
              <a:gd name="connsiteX112" fmla="*/ 7405018 w 8128003"/>
              <a:gd name="connsiteY112" fmla="*/ 6388810 h 6858000"/>
              <a:gd name="connsiteX113" fmla="*/ 7428641 w 8128003"/>
              <a:gd name="connsiteY113" fmla="*/ 6493966 h 6858000"/>
              <a:gd name="connsiteX114" fmla="*/ 7447995 w 8128003"/>
              <a:gd name="connsiteY114" fmla="*/ 6493966 h 6858000"/>
              <a:gd name="connsiteX115" fmla="*/ 7471617 w 8128003"/>
              <a:gd name="connsiteY115" fmla="*/ 6388810 h 6858000"/>
              <a:gd name="connsiteX116" fmla="*/ 7451043 w 8128003"/>
              <a:gd name="connsiteY116" fmla="*/ 6388810 h 6858000"/>
              <a:gd name="connsiteX117" fmla="*/ 7438241 w 8128003"/>
              <a:gd name="connsiteY117" fmla="*/ 6467449 h 6858000"/>
              <a:gd name="connsiteX118" fmla="*/ 7425592 w 8128003"/>
              <a:gd name="connsiteY118" fmla="*/ 6388810 h 6858000"/>
              <a:gd name="connsiteX119" fmla="*/ 7343830 w 8128003"/>
              <a:gd name="connsiteY119" fmla="*/ 6388810 h 6858000"/>
              <a:gd name="connsiteX120" fmla="*/ 7343830 w 8128003"/>
              <a:gd name="connsiteY120" fmla="*/ 6493966 h 6858000"/>
              <a:gd name="connsiteX121" fmla="*/ 7362575 w 8128003"/>
              <a:gd name="connsiteY121" fmla="*/ 6493966 h 6858000"/>
              <a:gd name="connsiteX122" fmla="*/ 7362575 w 8128003"/>
              <a:gd name="connsiteY122" fmla="*/ 6451751 h 6858000"/>
              <a:gd name="connsiteX123" fmla="*/ 7371567 w 8128003"/>
              <a:gd name="connsiteY123" fmla="*/ 6451751 h 6858000"/>
              <a:gd name="connsiteX124" fmla="*/ 7384825 w 8128003"/>
              <a:gd name="connsiteY124" fmla="*/ 6493966 h 6858000"/>
              <a:gd name="connsiteX125" fmla="*/ 7404333 w 8128003"/>
              <a:gd name="connsiteY125" fmla="*/ 6493966 h 6858000"/>
              <a:gd name="connsiteX126" fmla="*/ 7388635 w 8128003"/>
              <a:gd name="connsiteY126" fmla="*/ 6448246 h 6858000"/>
              <a:gd name="connsiteX127" fmla="*/ 7398084 w 8128003"/>
              <a:gd name="connsiteY127" fmla="*/ 6437731 h 6858000"/>
              <a:gd name="connsiteX128" fmla="*/ 7400980 w 8128003"/>
              <a:gd name="connsiteY128" fmla="*/ 6420205 h 6858000"/>
              <a:gd name="connsiteX129" fmla="*/ 7394503 w 8128003"/>
              <a:gd name="connsiteY129" fmla="*/ 6396278 h 6858000"/>
              <a:gd name="connsiteX130" fmla="*/ 7372481 w 8128003"/>
              <a:gd name="connsiteY130" fmla="*/ 6388810 h 6858000"/>
              <a:gd name="connsiteX131" fmla="*/ 7286680 w 8128003"/>
              <a:gd name="connsiteY131" fmla="*/ 6388810 h 6858000"/>
              <a:gd name="connsiteX132" fmla="*/ 7286680 w 8128003"/>
              <a:gd name="connsiteY132" fmla="*/ 6493966 h 6858000"/>
              <a:gd name="connsiteX133" fmla="*/ 7333619 w 8128003"/>
              <a:gd name="connsiteY133" fmla="*/ 6493966 h 6858000"/>
              <a:gd name="connsiteX134" fmla="*/ 7333619 w 8128003"/>
              <a:gd name="connsiteY134" fmla="*/ 6477202 h 6858000"/>
              <a:gd name="connsiteX135" fmla="*/ 7305273 w 8128003"/>
              <a:gd name="connsiteY135" fmla="*/ 6477202 h 6858000"/>
              <a:gd name="connsiteX136" fmla="*/ 7305273 w 8128003"/>
              <a:gd name="connsiteY136" fmla="*/ 6448856 h 6858000"/>
              <a:gd name="connsiteX137" fmla="*/ 7329657 w 8128003"/>
              <a:gd name="connsiteY137" fmla="*/ 6448856 h 6858000"/>
              <a:gd name="connsiteX138" fmla="*/ 7329657 w 8128003"/>
              <a:gd name="connsiteY138" fmla="*/ 6432092 h 6858000"/>
              <a:gd name="connsiteX139" fmla="*/ 7305273 w 8128003"/>
              <a:gd name="connsiteY139" fmla="*/ 6432092 h 6858000"/>
              <a:gd name="connsiteX140" fmla="*/ 7305273 w 8128003"/>
              <a:gd name="connsiteY140" fmla="*/ 6405727 h 6858000"/>
              <a:gd name="connsiteX141" fmla="*/ 7333619 w 8128003"/>
              <a:gd name="connsiteY141" fmla="*/ 6405727 h 6858000"/>
              <a:gd name="connsiteX142" fmla="*/ 7333619 w 8128003"/>
              <a:gd name="connsiteY142" fmla="*/ 6388810 h 6858000"/>
              <a:gd name="connsiteX143" fmla="*/ 7162855 w 8128003"/>
              <a:gd name="connsiteY143" fmla="*/ 6388810 h 6858000"/>
              <a:gd name="connsiteX144" fmla="*/ 7162855 w 8128003"/>
              <a:gd name="connsiteY144" fmla="*/ 6493966 h 6858000"/>
              <a:gd name="connsiteX145" fmla="*/ 7209794 w 8128003"/>
              <a:gd name="connsiteY145" fmla="*/ 6493966 h 6858000"/>
              <a:gd name="connsiteX146" fmla="*/ 7209794 w 8128003"/>
              <a:gd name="connsiteY146" fmla="*/ 6477202 h 6858000"/>
              <a:gd name="connsiteX147" fmla="*/ 7181447 w 8128003"/>
              <a:gd name="connsiteY147" fmla="*/ 6477202 h 6858000"/>
              <a:gd name="connsiteX148" fmla="*/ 7181447 w 8128003"/>
              <a:gd name="connsiteY148" fmla="*/ 6448856 h 6858000"/>
              <a:gd name="connsiteX149" fmla="*/ 7205832 w 8128003"/>
              <a:gd name="connsiteY149" fmla="*/ 6448856 h 6858000"/>
              <a:gd name="connsiteX150" fmla="*/ 7205832 w 8128003"/>
              <a:gd name="connsiteY150" fmla="*/ 6432092 h 6858000"/>
              <a:gd name="connsiteX151" fmla="*/ 7181447 w 8128003"/>
              <a:gd name="connsiteY151" fmla="*/ 6432092 h 6858000"/>
              <a:gd name="connsiteX152" fmla="*/ 7181447 w 8128003"/>
              <a:gd name="connsiteY152" fmla="*/ 6405727 h 6858000"/>
              <a:gd name="connsiteX153" fmla="*/ 7209794 w 8128003"/>
              <a:gd name="connsiteY153" fmla="*/ 6405727 h 6858000"/>
              <a:gd name="connsiteX154" fmla="*/ 7209794 w 8128003"/>
              <a:gd name="connsiteY154" fmla="*/ 6388810 h 6858000"/>
              <a:gd name="connsiteX155" fmla="*/ 7096180 w 8128003"/>
              <a:gd name="connsiteY155" fmla="*/ 6388810 h 6858000"/>
              <a:gd name="connsiteX156" fmla="*/ 7096180 w 8128003"/>
              <a:gd name="connsiteY156" fmla="*/ 6493966 h 6858000"/>
              <a:gd name="connsiteX157" fmla="*/ 7114925 w 8128003"/>
              <a:gd name="connsiteY157" fmla="*/ 6493966 h 6858000"/>
              <a:gd name="connsiteX158" fmla="*/ 7114925 w 8128003"/>
              <a:gd name="connsiteY158" fmla="*/ 6451751 h 6858000"/>
              <a:gd name="connsiteX159" fmla="*/ 7123917 w 8128003"/>
              <a:gd name="connsiteY159" fmla="*/ 6451751 h 6858000"/>
              <a:gd name="connsiteX160" fmla="*/ 7137175 w 8128003"/>
              <a:gd name="connsiteY160" fmla="*/ 6493966 h 6858000"/>
              <a:gd name="connsiteX161" fmla="*/ 7156683 w 8128003"/>
              <a:gd name="connsiteY161" fmla="*/ 6493966 h 6858000"/>
              <a:gd name="connsiteX162" fmla="*/ 7140985 w 8128003"/>
              <a:gd name="connsiteY162" fmla="*/ 6448246 h 6858000"/>
              <a:gd name="connsiteX163" fmla="*/ 7150434 w 8128003"/>
              <a:gd name="connsiteY163" fmla="*/ 6437731 h 6858000"/>
              <a:gd name="connsiteX164" fmla="*/ 7153330 w 8128003"/>
              <a:gd name="connsiteY164" fmla="*/ 6420205 h 6858000"/>
              <a:gd name="connsiteX165" fmla="*/ 7146853 w 8128003"/>
              <a:gd name="connsiteY165" fmla="*/ 6396278 h 6858000"/>
              <a:gd name="connsiteX166" fmla="*/ 7124831 w 8128003"/>
              <a:gd name="connsiteY166" fmla="*/ 6388810 h 6858000"/>
              <a:gd name="connsiteX167" fmla="*/ 6928463 w 8128003"/>
              <a:gd name="connsiteY167" fmla="*/ 6388810 h 6858000"/>
              <a:gd name="connsiteX168" fmla="*/ 6928463 w 8128003"/>
              <a:gd name="connsiteY168" fmla="*/ 6405727 h 6858000"/>
              <a:gd name="connsiteX169" fmla="*/ 6946751 w 8128003"/>
              <a:gd name="connsiteY169" fmla="*/ 6405727 h 6858000"/>
              <a:gd name="connsiteX170" fmla="*/ 6946751 w 8128003"/>
              <a:gd name="connsiteY170" fmla="*/ 6493966 h 6858000"/>
              <a:gd name="connsiteX171" fmla="*/ 6965345 w 8128003"/>
              <a:gd name="connsiteY171" fmla="*/ 6493966 h 6858000"/>
              <a:gd name="connsiteX172" fmla="*/ 6965345 w 8128003"/>
              <a:gd name="connsiteY172" fmla="*/ 6405727 h 6858000"/>
              <a:gd name="connsiteX173" fmla="*/ 6983480 w 8128003"/>
              <a:gd name="connsiteY173" fmla="*/ 6405727 h 6858000"/>
              <a:gd name="connsiteX174" fmla="*/ 6983480 w 8128003"/>
              <a:gd name="connsiteY174" fmla="*/ 6388810 h 6858000"/>
              <a:gd name="connsiteX175" fmla="*/ 6867580 w 8128003"/>
              <a:gd name="connsiteY175" fmla="*/ 6388810 h 6858000"/>
              <a:gd name="connsiteX176" fmla="*/ 6867580 w 8128003"/>
              <a:gd name="connsiteY176" fmla="*/ 6493966 h 6858000"/>
              <a:gd name="connsiteX177" fmla="*/ 6886325 w 8128003"/>
              <a:gd name="connsiteY177" fmla="*/ 6493966 h 6858000"/>
              <a:gd name="connsiteX178" fmla="*/ 6886325 w 8128003"/>
              <a:gd name="connsiteY178" fmla="*/ 6448856 h 6858000"/>
              <a:gd name="connsiteX179" fmla="*/ 6906137 w 8128003"/>
              <a:gd name="connsiteY179" fmla="*/ 6448856 h 6858000"/>
              <a:gd name="connsiteX180" fmla="*/ 6906137 w 8128003"/>
              <a:gd name="connsiteY180" fmla="*/ 6493966 h 6858000"/>
              <a:gd name="connsiteX181" fmla="*/ 6924882 w 8128003"/>
              <a:gd name="connsiteY181" fmla="*/ 6493966 h 6858000"/>
              <a:gd name="connsiteX182" fmla="*/ 6924882 w 8128003"/>
              <a:gd name="connsiteY182" fmla="*/ 6388810 h 6858000"/>
              <a:gd name="connsiteX183" fmla="*/ 6906137 w 8128003"/>
              <a:gd name="connsiteY183" fmla="*/ 6388810 h 6858000"/>
              <a:gd name="connsiteX184" fmla="*/ 6906137 w 8128003"/>
              <a:gd name="connsiteY184" fmla="*/ 6432092 h 6858000"/>
              <a:gd name="connsiteX185" fmla="*/ 6886325 w 8128003"/>
              <a:gd name="connsiteY185" fmla="*/ 6432092 h 6858000"/>
              <a:gd name="connsiteX186" fmla="*/ 6886325 w 8128003"/>
              <a:gd name="connsiteY186" fmla="*/ 6388810 h 6858000"/>
              <a:gd name="connsiteX187" fmla="*/ 6772939 w 8128003"/>
              <a:gd name="connsiteY187" fmla="*/ 6388810 h 6858000"/>
              <a:gd name="connsiteX188" fmla="*/ 6772939 w 8128003"/>
              <a:gd name="connsiteY188" fmla="*/ 6493966 h 6858000"/>
              <a:gd name="connsiteX189" fmla="*/ 6791532 w 8128003"/>
              <a:gd name="connsiteY189" fmla="*/ 6493966 h 6858000"/>
              <a:gd name="connsiteX190" fmla="*/ 6791532 w 8128003"/>
              <a:gd name="connsiteY190" fmla="*/ 6388810 h 6858000"/>
              <a:gd name="connsiteX191" fmla="*/ 6705655 w 8128003"/>
              <a:gd name="connsiteY191" fmla="*/ 6388810 h 6858000"/>
              <a:gd name="connsiteX192" fmla="*/ 6705655 w 8128003"/>
              <a:gd name="connsiteY192" fmla="*/ 6493966 h 6858000"/>
              <a:gd name="connsiteX193" fmla="*/ 6724400 w 8128003"/>
              <a:gd name="connsiteY193" fmla="*/ 6493966 h 6858000"/>
              <a:gd name="connsiteX194" fmla="*/ 6724400 w 8128003"/>
              <a:gd name="connsiteY194" fmla="*/ 6451751 h 6858000"/>
              <a:gd name="connsiteX195" fmla="*/ 6733392 w 8128003"/>
              <a:gd name="connsiteY195" fmla="*/ 6451751 h 6858000"/>
              <a:gd name="connsiteX196" fmla="*/ 6746650 w 8128003"/>
              <a:gd name="connsiteY196" fmla="*/ 6493966 h 6858000"/>
              <a:gd name="connsiteX197" fmla="*/ 6766158 w 8128003"/>
              <a:gd name="connsiteY197" fmla="*/ 6493966 h 6858000"/>
              <a:gd name="connsiteX198" fmla="*/ 6750461 w 8128003"/>
              <a:gd name="connsiteY198" fmla="*/ 6448246 h 6858000"/>
              <a:gd name="connsiteX199" fmla="*/ 6759909 w 8128003"/>
              <a:gd name="connsiteY199" fmla="*/ 6437731 h 6858000"/>
              <a:gd name="connsiteX200" fmla="*/ 6762805 w 8128003"/>
              <a:gd name="connsiteY200" fmla="*/ 6420205 h 6858000"/>
              <a:gd name="connsiteX201" fmla="*/ 6756328 w 8128003"/>
              <a:gd name="connsiteY201" fmla="*/ 6396278 h 6858000"/>
              <a:gd name="connsiteX202" fmla="*/ 6734306 w 8128003"/>
              <a:gd name="connsiteY202" fmla="*/ 6388810 h 6858000"/>
              <a:gd name="connsiteX203" fmla="*/ 6629455 w 8128003"/>
              <a:gd name="connsiteY203" fmla="*/ 6388810 h 6858000"/>
              <a:gd name="connsiteX204" fmla="*/ 6629455 w 8128003"/>
              <a:gd name="connsiteY204" fmla="*/ 6493966 h 6858000"/>
              <a:gd name="connsiteX205" fmla="*/ 6676394 w 8128003"/>
              <a:gd name="connsiteY205" fmla="*/ 6493966 h 6858000"/>
              <a:gd name="connsiteX206" fmla="*/ 6676394 w 8128003"/>
              <a:gd name="connsiteY206" fmla="*/ 6477202 h 6858000"/>
              <a:gd name="connsiteX207" fmla="*/ 6648200 w 8128003"/>
              <a:gd name="connsiteY207" fmla="*/ 6477202 h 6858000"/>
              <a:gd name="connsiteX208" fmla="*/ 6648200 w 8128003"/>
              <a:gd name="connsiteY208" fmla="*/ 6388810 h 6858000"/>
              <a:gd name="connsiteX209" fmla="*/ 6572305 w 8128003"/>
              <a:gd name="connsiteY209" fmla="*/ 6388810 h 6858000"/>
              <a:gd name="connsiteX210" fmla="*/ 6572305 w 8128003"/>
              <a:gd name="connsiteY210" fmla="*/ 6493966 h 6858000"/>
              <a:gd name="connsiteX211" fmla="*/ 6619244 w 8128003"/>
              <a:gd name="connsiteY211" fmla="*/ 6493966 h 6858000"/>
              <a:gd name="connsiteX212" fmla="*/ 6619244 w 8128003"/>
              <a:gd name="connsiteY212" fmla="*/ 6477202 h 6858000"/>
              <a:gd name="connsiteX213" fmla="*/ 6591050 w 8128003"/>
              <a:gd name="connsiteY213" fmla="*/ 6477202 h 6858000"/>
              <a:gd name="connsiteX214" fmla="*/ 6591050 w 8128003"/>
              <a:gd name="connsiteY214" fmla="*/ 6388810 h 6858000"/>
              <a:gd name="connsiteX215" fmla="*/ 6517593 w 8128003"/>
              <a:gd name="connsiteY215" fmla="*/ 6388810 h 6858000"/>
              <a:gd name="connsiteX216" fmla="*/ 6490619 w 8128003"/>
              <a:gd name="connsiteY216" fmla="*/ 6493966 h 6858000"/>
              <a:gd name="connsiteX217" fmla="*/ 6510126 w 8128003"/>
              <a:gd name="connsiteY217" fmla="*/ 6493966 h 6858000"/>
              <a:gd name="connsiteX218" fmla="*/ 6514393 w 8128003"/>
              <a:gd name="connsiteY218" fmla="*/ 6473545 h 6858000"/>
              <a:gd name="connsiteX219" fmla="*/ 6538929 w 8128003"/>
              <a:gd name="connsiteY219" fmla="*/ 6473545 h 6858000"/>
              <a:gd name="connsiteX220" fmla="*/ 6543196 w 8128003"/>
              <a:gd name="connsiteY220" fmla="*/ 6493966 h 6858000"/>
              <a:gd name="connsiteX221" fmla="*/ 6562704 w 8128003"/>
              <a:gd name="connsiteY221" fmla="*/ 6493966 h 6858000"/>
              <a:gd name="connsiteX222" fmla="*/ 6535881 w 8128003"/>
              <a:gd name="connsiteY222" fmla="*/ 6388810 h 6858000"/>
              <a:gd name="connsiteX223" fmla="*/ 6358792 w 8128003"/>
              <a:gd name="connsiteY223" fmla="*/ 6388810 h 6858000"/>
              <a:gd name="connsiteX224" fmla="*/ 6378757 w 8128003"/>
              <a:gd name="connsiteY224" fmla="*/ 6439407 h 6858000"/>
              <a:gd name="connsiteX225" fmla="*/ 6357268 w 8128003"/>
              <a:gd name="connsiteY225" fmla="*/ 6493966 h 6858000"/>
              <a:gd name="connsiteX226" fmla="*/ 6375709 w 8128003"/>
              <a:gd name="connsiteY226" fmla="*/ 6493966 h 6858000"/>
              <a:gd name="connsiteX227" fmla="*/ 6388053 w 8128003"/>
              <a:gd name="connsiteY227" fmla="*/ 6457238 h 6858000"/>
              <a:gd name="connsiteX228" fmla="*/ 6400245 w 8128003"/>
              <a:gd name="connsiteY228" fmla="*/ 6493966 h 6858000"/>
              <a:gd name="connsiteX229" fmla="*/ 6418686 w 8128003"/>
              <a:gd name="connsiteY229" fmla="*/ 6493966 h 6858000"/>
              <a:gd name="connsiteX230" fmla="*/ 6397197 w 8128003"/>
              <a:gd name="connsiteY230" fmla="*/ 6439407 h 6858000"/>
              <a:gd name="connsiteX231" fmla="*/ 6417162 w 8128003"/>
              <a:gd name="connsiteY231" fmla="*/ 6388810 h 6858000"/>
              <a:gd name="connsiteX232" fmla="*/ 6398721 w 8128003"/>
              <a:gd name="connsiteY232" fmla="*/ 6388810 h 6858000"/>
              <a:gd name="connsiteX233" fmla="*/ 6388053 w 8128003"/>
              <a:gd name="connsiteY233" fmla="*/ 6421729 h 6858000"/>
              <a:gd name="connsiteX234" fmla="*/ 6377233 w 8128003"/>
              <a:gd name="connsiteY234" fmla="*/ 6388810 h 6858000"/>
              <a:gd name="connsiteX235" fmla="*/ 6334789 w 8128003"/>
              <a:gd name="connsiteY235" fmla="*/ 6388810 h 6858000"/>
              <a:gd name="connsiteX236" fmla="*/ 6334789 w 8128003"/>
              <a:gd name="connsiteY236" fmla="*/ 6493966 h 6858000"/>
              <a:gd name="connsiteX237" fmla="*/ 6353382 w 8128003"/>
              <a:gd name="connsiteY237" fmla="*/ 6493966 h 6858000"/>
              <a:gd name="connsiteX238" fmla="*/ 6353382 w 8128003"/>
              <a:gd name="connsiteY238" fmla="*/ 6388810 h 6858000"/>
              <a:gd name="connsiteX239" fmla="*/ 6271239 w 8128003"/>
              <a:gd name="connsiteY239" fmla="*/ 6388810 h 6858000"/>
              <a:gd name="connsiteX240" fmla="*/ 6271239 w 8128003"/>
              <a:gd name="connsiteY240" fmla="*/ 6405727 h 6858000"/>
              <a:gd name="connsiteX241" fmla="*/ 6289527 w 8128003"/>
              <a:gd name="connsiteY241" fmla="*/ 6405727 h 6858000"/>
              <a:gd name="connsiteX242" fmla="*/ 6289527 w 8128003"/>
              <a:gd name="connsiteY242" fmla="*/ 6493966 h 6858000"/>
              <a:gd name="connsiteX243" fmla="*/ 6308119 w 8128003"/>
              <a:gd name="connsiteY243" fmla="*/ 6493966 h 6858000"/>
              <a:gd name="connsiteX244" fmla="*/ 6308119 w 8128003"/>
              <a:gd name="connsiteY244" fmla="*/ 6405727 h 6858000"/>
              <a:gd name="connsiteX245" fmla="*/ 6326255 w 8128003"/>
              <a:gd name="connsiteY245" fmla="*/ 6405727 h 6858000"/>
              <a:gd name="connsiteX246" fmla="*/ 6326255 w 8128003"/>
              <a:gd name="connsiteY246" fmla="*/ 6388810 h 6858000"/>
              <a:gd name="connsiteX247" fmla="*/ 6138193 w 8128003"/>
              <a:gd name="connsiteY247" fmla="*/ 6388810 h 6858000"/>
              <a:gd name="connsiteX248" fmla="*/ 6161815 w 8128003"/>
              <a:gd name="connsiteY248" fmla="*/ 6493966 h 6858000"/>
              <a:gd name="connsiteX249" fmla="*/ 6181170 w 8128003"/>
              <a:gd name="connsiteY249" fmla="*/ 6493966 h 6858000"/>
              <a:gd name="connsiteX250" fmla="*/ 6204792 w 8128003"/>
              <a:gd name="connsiteY250" fmla="*/ 6388810 h 6858000"/>
              <a:gd name="connsiteX251" fmla="*/ 6184218 w 8128003"/>
              <a:gd name="connsiteY251" fmla="*/ 6388810 h 6858000"/>
              <a:gd name="connsiteX252" fmla="*/ 6171417 w 8128003"/>
              <a:gd name="connsiteY252" fmla="*/ 6467449 h 6858000"/>
              <a:gd name="connsiteX253" fmla="*/ 6158767 w 8128003"/>
              <a:gd name="connsiteY253" fmla="*/ 6388810 h 6858000"/>
              <a:gd name="connsiteX254" fmla="*/ 6086530 w 8128003"/>
              <a:gd name="connsiteY254" fmla="*/ 6388810 h 6858000"/>
              <a:gd name="connsiteX255" fmla="*/ 6086530 w 8128003"/>
              <a:gd name="connsiteY255" fmla="*/ 6493966 h 6858000"/>
              <a:gd name="connsiteX256" fmla="*/ 6133469 w 8128003"/>
              <a:gd name="connsiteY256" fmla="*/ 6493966 h 6858000"/>
              <a:gd name="connsiteX257" fmla="*/ 6133469 w 8128003"/>
              <a:gd name="connsiteY257" fmla="*/ 6477202 h 6858000"/>
              <a:gd name="connsiteX258" fmla="*/ 6105123 w 8128003"/>
              <a:gd name="connsiteY258" fmla="*/ 6477202 h 6858000"/>
              <a:gd name="connsiteX259" fmla="*/ 6105123 w 8128003"/>
              <a:gd name="connsiteY259" fmla="*/ 6448856 h 6858000"/>
              <a:gd name="connsiteX260" fmla="*/ 6129507 w 8128003"/>
              <a:gd name="connsiteY260" fmla="*/ 6448856 h 6858000"/>
              <a:gd name="connsiteX261" fmla="*/ 6129507 w 8128003"/>
              <a:gd name="connsiteY261" fmla="*/ 6432092 h 6858000"/>
              <a:gd name="connsiteX262" fmla="*/ 6105123 w 8128003"/>
              <a:gd name="connsiteY262" fmla="*/ 6432092 h 6858000"/>
              <a:gd name="connsiteX263" fmla="*/ 6105123 w 8128003"/>
              <a:gd name="connsiteY263" fmla="*/ 6405727 h 6858000"/>
              <a:gd name="connsiteX264" fmla="*/ 6133469 w 8128003"/>
              <a:gd name="connsiteY264" fmla="*/ 6405727 h 6858000"/>
              <a:gd name="connsiteX265" fmla="*/ 6133469 w 8128003"/>
              <a:gd name="connsiteY265" fmla="*/ 6388810 h 6858000"/>
              <a:gd name="connsiteX266" fmla="*/ 5733724 w 8128003"/>
              <a:gd name="connsiteY266" fmla="*/ 6388505 h 6858000"/>
              <a:gd name="connsiteX267" fmla="*/ 5698367 w 8128003"/>
              <a:gd name="connsiteY267" fmla="*/ 6402526 h 6858000"/>
              <a:gd name="connsiteX268" fmla="*/ 5685870 w 8128003"/>
              <a:gd name="connsiteY268" fmla="*/ 6441693 h 6858000"/>
              <a:gd name="connsiteX269" fmla="*/ 5698367 w 8128003"/>
              <a:gd name="connsiteY269" fmla="*/ 6480707 h 6858000"/>
              <a:gd name="connsiteX270" fmla="*/ 5733724 w 8128003"/>
              <a:gd name="connsiteY270" fmla="*/ 6494881 h 6858000"/>
              <a:gd name="connsiteX271" fmla="*/ 5768928 w 8128003"/>
              <a:gd name="connsiteY271" fmla="*/ 6480707 h 6858000"/>
              <a:gd name="connsiteX272" fmla="*/ 5781425 w 8128003"/>
              <a:gd name="connsiteY272" fmla="*/ 6441693 h 6858000"/>
              <a:gd name="connsiteX273" fmla="*/ 5769004 w 8128003"/>
              <a:gd name="connsiteY273" fmla="*/ 6402679 h 6858000"/>
              <a:gd name="connsiteX274" fmla="*/ 5733724 w 8128003"/>
              <a:gd name="connsiteY274" fmla="*/ 6388505 h 6858000"/>
              <a:gd name="connsiteX275" fmla="*/ 6830775 w 8128003"/>
              <a:gd name="connsiteY275" fmla="*/ 6387286 h 6858000"/>
              <a:gd name="connsiteX276" fmla="*/ 6808677 w 8128003"/>
              <a:gd name="connsiteY276" fmla="*/ 6394982 h 6858000"/>
              <a:gd name="connsiteX277" fmla="*/ 6800295 w 8128003"/>
              <a:gd name="connsiteY277" fmla="*/ 6417614 h 6858000"/>
              <a:gd name="connsiteX278" fmla="*/ 6800295 w 8128003"/>
              <a:gd name="connsiteY278" fmla="*/ 6465010 h 6858000"/>
              <a:gd name="connsiteX279" fmla="*/ 6808220 w 8128003"/>
              <a:gd name="connsiteY279" fmla="*/ 6487489 h 6858000"/>
              <a:gd name="connsiteX280" fmla="*/ 6829708 w 8128003"/>
              <a:gd name="connsiteY280" fmla="*/ 6495185 h 6858000"/>
              <a:gd name="connsiteX281" fmla="*/ 6851578 w 8128003"/>
              <a:gd name="connsiteY281" fmla="*/ 6487413 h 6858000"/>
              <a:gd name="connsiteX282" fmla="*/ 6860036 w 8128003"/>
              <a:gd name="connsiteY282" fmla="*/ 6465010 h 6858000"/>
              <a:gd name="connsiteX283" fmla="*/ 6860036 w 8128003"/>
              <a:gd name="connsiteY283" fmla="*/ 6437883 h 6858000"/>
              <a:gd name="connsiteX284" fmla="*/ 6830166 w 8128003"/>
              <a:gd name="connsiteY284" fmla="*/ 6437883 h 6858000"/>
              <a:gd name="connsiteX285" fmla="*/ 6830166 w 8128003"/>
              <a:gd name="connsiteY285" fmla="*/ 6452666 h 6858000"/>
              <a:gd name="connsiteX286" fmla="*/ 6841291 w 8128003"/>
              <a:gd name="connsiteY286" fmla="*/ 6452666 h 6858000"/>
              <a:gd name="connsiteX287" fmla="*/ 6841291 w 8128003"/>
              <a:gd name="connsiteY287" fmla="*/ 6463791 h 6858000"/>
              <a:gd name="connsiteX288" fmla="*/ 6838547 w 8128003"/>
              <a:gd name="connsiteY288" fmla="*/ 6474535 h 6858000"/>
              <a:gd name="connsiteX289" fmla="*/ 6830318 w 8128003"/>
              <a:gd name="connsiteY289" fmla="*/ 6478269 h 6858000"/>
              <a:gd name="connsiteX290" fmla="*/ 6819040 w 8128003"/>
              <a:gd name="connsiteY290" fmla="*/ 6462877 h 6858000"/>
              <a:gd name="connsiteX291" fmla="*/ 6819040 w 8128003"/>
              <a:gd name="connsiteY291" fmla="*/ 6420662 h 6858000"/>
              <a:gd name="connsiteX292" fmla="*/ 6821707 w 8128003"/>
              <a:gd name="connsiteY292" fmla="*/ 6408317 h 6858000"/>
              <a:gd name="connsiteX293" fmla="*/ 6830318 w 8128003"/>
              <a:gd name="connsiteY293" fmla="*/ 6404203 h 6858000"/>
              <a:gd name="connsiteX294" fmla="*/ 6838243 w 8128003"/>
              <a:gd name="connsiteY294" fmla="*/ 6407479 h 6858000"/>
              <a:gd name="connsiteX295" fmla="*/ 6841291 w 8128003"/>
              <a:gd name="connsiteY295" fmla="*/ 6416852 h 6858000"/>
              <a:gd name="connsiteX296" fmla="*/ 6841291 w 8128003"/>
              <a:gd name="connsiteY296" fmla="*/ 6420052 h 6858000"/>
              <a:gd name="connsiteX297" fmla="*/ 6860036 w 8128003"/>
              <a:gd name="connsiteY297" fmla="*/ 6420052 h 6858000"/>
              <a:gd name="connsiteX298" fmla="*/ 6860036 w 8128003"/>
              <a:gd name="connsiteY298" fmla="*/ 6416852 h 6858000"/>
              <a:gd name="connsiteX299" fmla="*/ 6851959 w 8128003"/>
              <a:gd name="connsiteY299" fmla="*/ 6394754 h 6858000"/>
              <a:gd name="connsiteX300" fmla="*/ 6830775 w 8128003"/>
              <a:gd name="connsiteY300" fmla="*/ 6387286 h 6858000"/>
              <a:gd name="connsiteX301" fmla="*/ 6240225 w 8128003"/>
              <a:gd name="connsiteY301" fmla="*/ 6387286 h 6858000"/>
              <a:gd name="connsiteX302" fmla="*/ 6218127 w 8128003"/>
              <a:gd name="connsiteY302" fmla="*/ 6394982 h 6858000"/>
              <a:gd name="connsiteX303" fmla="*/ 6209745 w 8128003"/>
              <a:gd name="connsiteY303" fmla="*/ 6417614 h 6858000"/>
              <a:gd name="connsiteX304" fmla="*/ 6209745 w 8128003"/>
              <a:gd name="connsiteY304" fmla="*/ 6465010 h 6858000"/>
              <a:gd name="connsiteX305" fmla="*/ 6217670 w 8128003"/>
              <a:gd name="connsiteY305" fmla="*/ 6487489 h 6858000"/>
              <a:gd name="connsiteX306" fmla="*/ 6239158 w 8128003"/>
              <a:gd name="connsiteY306" fmla="*/ 6495185 h 6858000"/>
              <a:gd name="connsiteX307" fmla="*/ 6261028 w 8128003"/>
              <a:gd name="connsiteY307" fmla="*/ 6487413 h 6858000"/>
              <a:gd name="connsiteX308" fmla="*/ 6269486 w 8128003"/>
              <a:gd name="connsiteY308" fmla="*/ 6465010 h 6858000"/>
              <a:gd name="connsiteX309" fmla="*/ 6269486 w 8128003"/>
              <a:gd name="connsiteY309" fmla="*/ 6417614 h 6858000"/>
              <a:gd name="connsiteX310" fmla="*/ 6261485 w 8128003"/>
              <a:gd name="connsiteY310" fmla="*/ 6394982 h 6858000"/>
              <a:gd name="connsiteX311" fmla="*/ 6240225 w 8128003"/>
              <a:gd name="connsiteY311" fmla="*/ 6387286 h 6858000"/>
              <a:gd name="connsiteX312" fmla="*/ 6025189 w 8128003"/>
              <a:gd name="connsiteY312" fmla="*/ 6387286 h 6858000"/>
              <a:gd name="connsiteX313" fmla="*/ 6007053 w 8128003"/>
              <a:gd name="connsiteY313" fmla="*/ 6393687 h 6858000"/>
              <a:gd name="connsiteX314" fmla="*/ 6000195 w 8128003"/>
              <a:gd name="connsiteY314" fmla="*/ 6410908 h 6858000"/>
              <a:gd name="connsiteX315" fmla="*/ 6000195 w 8128003"/>
              <a:gd name="connsiteY315" fmla="*/ 6420205 h 6858000"/>
              <a:gd name="connsiteX316" fmla="*/ 6018331 w 8128003"/>
              <a:gd name="connsiteY316" fmla="*/ 6420205 h 6858000"/>
              <a:gd name="connsiteX317" fmla="*/ 6018331 w 8128003"/>
              <a:gd name="connsiteY317" fmla="*/ 6413194 h 6858000"/>
              <a:gd name="connsiteX318" fmla="*/ 6024732 w 8128003"/>
              <a:gd name="connsiteY318" fmla="*/ 6404050 h 6858000"/>
              <a:gd name="connsiteX319" fmla="*/ 6031285 w 8128003"/>
              <a:gd name="connsiteY319" fmla="*/ 6412432 h 6858000"/>
              <a:gd name="connsiteX320" fmla="*/ 6031285 w 8128003"/>
              <a:gd name="connsiteY320" fmla="*/ 6418376 h 6858000"/>
              <a:gd name="connsiteX321" fmla="*/ 6030142 w 8128003"/>
              <a:gd name="connsiteY321" fmla="*/ 6426682 h 6858000"/>
              <a:gd name="connsiteX322" fmla="*/ 6026256 w 8128003"/>
              <a:gd name="connsiteY322" fmla="*/ 6434530 h 6858000"/>
              <a:gd name="connsiteX323" fmla="*/ 5999586 w 8128003"/>
              <a:gd name="connsiteY323" fmla="*/ 6477659 h 6858000"/>
              <a:gd name="connsiteX324" fmla="*/ 5999586 w 8128003"/>
              <a:gd name="connsiteY324" fmla="*/ 6493966 h 6858000"/>
              <a:gd name="connsiteX325" fmla="*/ 6049725 w 8128003"/>
              <a:gd name="connsiteY325" fmla="*/ 6493966 h 6858000"/>
              <a:gd name="connsiteX326" fmla="*/ 6049725 w 8128003"/>
              <a:gd name="connsiteY326" fmla="*/ 6477050 h 6858000"/>
              <a:gd name="connsiteX327" fmla="*/ 6020464 w 8128003"/>
              <a:gd name="connsiteY327" fmla="*/ 6477050 h 6858000"/>
              <a:gd name="connsiteX328" fmla="*/ 6042105 w 8128003"/>
              <a:gd name="connsiteY328" fmla="*/ 6442455 h 6858000"/>
              <a:gd name="connsiteX329" fmla="*/ 6047896 w 8128003"/>
              <a:gd name="connsiteY329" fmla="*/ 6430949 h 6858000"/>
              <a:gd name="connsiteX330" fmla="*/ 6049725 w 8128003"/>
              <a:gd name="connsiteY330" fmla="*/ 6418985 h 6858000"/>
              <a:gd name="connsiteX331" fmla="*/ 6049725 w 8128003"/>
              <a:gd name="connsiteY331" fmla="*/ 6411518 h 6858000"/>
              <a:gd name="connsiteX332" fmla="*/ 6043096 w 8128003"/>
              <a:gd name="connsiteY332" fmla="*/ 6393839 h 6858000"/>
              <a:gd name="connsiteX333" fmla="*/ 6025189 w 8128003"/>
              <a:gd name="connsiteY333" fmla="*/ 6387286 h 6858000"/>
              <a:gd name="connsiteX334" fmla="*/ 5968039 w 8128003"/>
              <a:gd name="connsiteY334" fmla="*/ 6387286 h 6858000"/>
              <a:gd name="connsiteX335" fmla="*/ 5949903 w 8128003"/>
              <a:gd name="connsiteY335" fmla="*/ 6393687 h 6858000"/>
              <a:gd name="connsiteX336" fmla="*/ 5943045 w 8128003"/>
              <a:gd name="connsiteY336" fmla="*/ 6410908 h 6858000"/>
              <a:gd name="connsiteX337" fmla="*/ 5943045 w 8128003"/>
              <a:gd name="connsiteY337" fmla="*/ 6420205 h 6858000"/>
              <a:gd name="connsiteX338" fmla="*/ 5961181 w 8128003"/>
              <a:gd name="connsiteY338" fmla="*/ 6420205 h 6858000"/>
              <a:gd name="connsiteX339" fmla="*/ 5961181 w 8128003"/>
              <a:gd name="connsiteY339" fmla="*/ 6413194 h 6858000"/>
              <a:gd name="connsiteX340" fmla="*/ 5967582 w 8128003"/>
              <a:gd name="connsiteY340" fmla="*/ 6404050 h 6858000"/>
              <a:gd name="connsiteX341" fmla="*/ 5974135 w 8128003"/>
              <a:gd name="connsiteY341" fmla="*/ 6412432 h 6858000"/>
              <a:gd name="connsiteX342" fmla="*/ 5974135 w 8128003"/>
              <a:gd name="connsiteY342" fmla="*/ 6418376 h 6858000"/>
              <a:gd name="connsiteX343" fmla="*/ 5972992 w 8128003"/>
              <a:gd name="connsiteY343" fmla="*/ 6426682 h 6858000"/>
              <a:gd name="connsiteX344" fmla="*/ 5969106 w 8128003"/>
              <a:gd name="connsiteY344" fmla="*/ 6434530 h 6858000"/>
              <a:gd name="connsiteX345" fmla="*/ 5942436 w 8128003"/>
              <a:gd name="connsiteY345" fmla="*/ 6477659 h 6858000"/>
              <a:gd name="connsiteX346" fmla="*/ 5942436 w 8128003"/>
              <a:gd name="connsiteY346" fmla="*/ 6493966 h 6858000"/>
              <a:gd name="connsiteX347" fmla="*/ 5992575 w 8128003"/>
              <a:gd name="connsiteY347" fmla="*/ 6493966 h 6858000"/>
              <a:gd name="connsiteX348" fmla="*/ 5992575 w 8128003"/>
              <a:gd name="connsiteY348" fmla="*/ 6477050 h 6858000"/>
              <a:gd name="connsiteX349" fmla="*/ 5963315 w 8128003"/>
              <a:gd name="connsiteY349" fmla="*/ 6477050 h 6858000"/>
              <a:gd name="connsiteX350" fmla="*/ 5984955 w 8128003"/>
              <a:gd name="connsiteY350" fmla="*/ 6442455 h 6858000"/>
              <a:gd name="connsiteX351" fmla="*/ 5990746 w 8128003"/>
              <a:gd name="connsiteY351" fmla="*/ 6430949 h 6858000"/>
              <a:gd name="connsiteX352" fmla="*/ 5992575 w 8128003"/>
              <a:gd name="connsiteY352" fmla="*/ 6418985 h 6858000"/>
              <a:gd name="connsiteX353" fmla="*/ 5992575 w 8128003"/>
              <a:gd name="connsiteY353" fmla="*/ 6411518 h 6858000"/>
              <a:gd name="connsiteX354" fmla="*/ 5985946 w 8128003"/>
              <a:gd name="connsiteY354" fmla="*/ 6393839 h 6858000"/>
              <a:gd name="connsiteX355" fmla="*/ 5968039 w 8128003"/>
              <a:gd name="connsiteY355" fmla="*/ 6387286 h 6858000"/>
              <a:gd name="connsiteX356" fmla="*/ 5844214 w 8128003"/>
              <a:gd name="connsiteY356" fmla="*/ 6387286 h 6858000"/>
              <a:gd name="connsiteX357" fmla="*/ 5826078 w 8128003"/>
              <a:gd name="connsiteY357" fmla="*/ 6393687 h 6858000"/>
              <a:gd name="connsiteX358" fmla="*/ 5819220 w 8128003"/>
              <a:gd name="connsiteY358" fmla="*/ 6410908 h 6858000"/>
              <a:gd name="connsiteX359" fmla="*/ 5819220 w 8128003"/>
              <a:gd name="connsiteY359" fmla="*/ 6420205 h 6858000"/>
              <a:gd name="connsiteX360" fmla="*/ 5837356 w 8128003"/>
              <a:gd name="connsiteY360" fmla="*/ 6420205 h 6858000"/>
              <a:gd name="connsiteX361" fmla="*/ 5837356 w 8128003"/>
              <a:gd name="connsiteY361" fmla="*/ 6413194 h 6858000"/>
              <a:gd name="connsiteX362" fmla="*/ 5843757 w 8128003"/>
              <a:gd name="connsiteY362" fmla="*/ 6404050 h 6858000"/>
              <a:gd name="connsiteX363" fmla="*/ 5850310 w 8128003"/>
              <a:gd name="connsiteY363" fmla="*/ 6412432 h 6858000"/>
              <a:gd name="connsiteX364" fmla="*/ 5850310 w 8128003"/>
              <a:gd name="connsiteY364" fmla="*/ 6418376 h 6858000"/>
              <a:gd name="connsiteX365" fmla="*/ 5849167 w 8128003"/>
              <a:gd name="connsiteY365" fmla="*/ 6426682 h 6858000"/>
              <a:gd name="connsiteX366" fmla="*/ 5845281 w 8128003"/>
              <a:gd name="connsiteY366" fmla="*/ 6434530 h 6858000"/>
              <a:gd name="connsiteX367" fmla="*/ 5818611 w 8128003"/>
              <a:gd name="connsiteY367" fmla="*/ 6477659 h 6858000"/>
              <a:gd name="connsiteX368" fmla="*/ 5818611 w 8128003"/>
              <a:gd name="connsiteY368" fmla="*/ 6493966 h 6858000"/>
              <a:gd name="connsiteX369" fmla="*/ 5868750 w 8128003"/>
              <a:gd name="connsiteY369" fmla="*/ 6493966 h 6858000"/>
              <a:gd name="connsiteX370" fmla="*/ 5868750 w 8128003"/>
              <a:gd name="connsiteY370" fmla="*/ 6477050 h 6858000"/>
              <a:gd name="connsiteX371" fmla="*/ 5839489 w 8128003"/>
              <a:gd name="connsiteY371" fmla="*/ 6477050 h 6858000"/>
              <a:gd name="connsiteX372" fmla="*/ 5861130 w 8128003"/>
              <a:gd name="connsiteY372" fmla="*/ 6442455 h 6858000"/>
              <a:gd name="connsiteX373" fmla="*/ 5866921 w 8128003"/>
              <a:gd name="connsiteY373" fmla="*/ 6430949 h 6858000"/>
              <a:gd name="connsiteX374" fmla="*/ 5868750 w 8128003"/>
              <a:gd name="connsiteY374" fmla="*/ 6418985 h 6858000"/>
              <a:gd name="connsiteX375" fmla="*/ 5868750 w 8128003"/>
              <a:gd name="connsiteY375" fmla="*/ 6411518 h 6858000"/>
              <a:gd name="connsiteX376" fmla="*/ 5862121 w 8128003"/>
              <a:gd name="connsiteY376" fmla="*/ 6393839 h 6858000"/>
              <a:gd name="connsiteX377" fmla="*/ 5844214 w 8128003"/>
              <a:gd name="connsiteY377" fmla="*/ 6387286 h 6858000"/>
              <a:gd name="connsiteX378" fmla="*/ 7245913 w 8128003"/>
              <a:gd name="connsiteY378" fmla="*/ 6387134 h 6858000"/>
              <a:gd name="connsiteX379" fmla="*/ 7225110 w 8128003"/>
              <a:gd name="connsiteY379" fmla="*/ 6395059 h 6858000"/>
              <a:gd name="connsiteX380" fmla="*/ 7217414 w 8128003"/>
              <a:gd name="connsiteY380" fmla="*/ 6416242 h 6858000"/>
              <a:gd name="connsiteX381" fmla="*/ 7221910 w 8128003"/>
              <a:gd name="connsiteY381" fmla="*/ 6434225 h 6858000"/>
              <a:gd name="connsiteX382" fmla="*/ 7236616 w 8128003"/>
              <a:gd name="connsiteY382" fmla="*/ 6445503 h 6858000"/>
              <a:gd name="connsiteX383" fmla="*/ 7243779 w 8128003"/>
              <a:gd name="connsiteY383" fmla="*/ 6448703 h 6858000"/>
              <a:gd name="connsiteX384" fmla="*/ 7253304 w 8128003"/>
              <a:gd name="connsiteY384" fmla="*/ 6455333 h 6858000"/>
              <a:gd name="connsiteX385" fmla="*/ 7256124 w 8128003"/>
              <a:gd name="connsiteY385" fmla="*/ 6465010 h 6858000"/>
              <a:gd name="connsiteX386" fmla="*/ 7253609 w 8128003"/>
              <a:gd name="connsiteY386" fmla="*/ 6475678 h 6858000"/>
              <a:gd name="connsiteX387" fmla="*/ 7245608 w 8128003"/>
              <a:gd name="connsiteY387" fmla="*/ 6479031 h 6858000"/>
              <a:gd name="connsiteX388" fmla="*/ 7237302 w 8128003"/>
              <a:gd name="connsiteY388" fmla="*/ 6475373 h 6858000"/>
              <a:gd name="connsiteX389" fmla="*/ 7234178 w 8128003"/>
              <a:gd name="connsiteY389" fmla="*/ 6463943 h 6858000"/>
              <a:gd name="connsiteX390" fmla="*/ 7216500 w 8128003"/>
              <a:gd name="connsiteY390" fmla="*/ 6463943 h 6858000"/>
              <a:gd name="connsiteX391" fmla="*/ 7223967 w 8128003"/>
              <a:gd name="connsiteY391" fmla="*/ 6487108 h 6858000"/>
              <a:gd name="connsiteX392" fmla="*/ 7245151 w 8128003"/>
              <a:gd name="connsiteY392" fmla="*/ 6495185 h 6858000"/>
              <a:gd name="connsiteX393" fmla="*/ 7266792 w 8128003"/>
              <a:gd name="connsiteY393" fmla="*/ 6487261 h 6858000"/>
              <a:gd name="connsiteX394" fmla="*/ 7274412 w 8128003"/>
              <a:gd name="connsiteY394" fmla="*/ 6464705 h 6858000"/>
              <a:gd name="connsiteX395" fmla="*/ 7269459 w 8128003"/>
              <a:gd name="connsiteY395" fmla="*/ 6445198 h 6858000"/>
              <a:gd name="connsiteX396" fmla="*/ 7253533 w 8128003"/>
              <a:gd name="connsiteY396" fmla="*/ 6433006 h 6858000"/>
              <a:gd name="connsiteX397" fmla="*/ 7246675 w 8128003"/>
              <a:gd name="connsiteY397" fmla="*/ 6429958 h 6858000"/>
              <a:gd name="connsiteX398" fmla="*/ 7238217 w 8128003"/>
              <a:gd name="connsiteY398" fmla="*/ 6424091 h 6858000"/>
              <a:gd name="connsiteX399" fmla="*/ 7235702 w 8128003"/>
              <a:gd name="connsiteY399" fmla="*/ 6415328 h 6858000"/>
              <a:gd name="connsiteX400" fmla="*/ 7245913 w 8128003"/>
              <a:gd name="connsiteY400" fmla="*/ 6403288 h 6858000"/>
              <a:gd name="connsiteX401" fmla="*/ 7253761 w 8128003"/>
              <a:gd name="connsiteY401" fmla="*/ 6406870 h 6858000"/>
              <a:gd name="connsiteX402" fmla="*/ 7256276 w 8128003"/>
              <a:gd name="connsiteY402" fmla="*/ 6417614 h 6858000"/>
              <a:gd name="connsiteX403" fmla="*/ 7273497 w 8128003"/>
              <a:gd name="connsiteY403" fmla="*/ 6417614 h 6858000"/>
              <a:gd name="connsiteX404" fmla="*/ 7265953 w 8128003"/>
              <a:gd name="connsiteY404" fmla="*/ 6394982 h 6858000"/>
              <a:gd name="connsiteX405" fmla="*/ 7245913 w 8128003"/>
              <a:gd name="connsiteY405" fmla="*/ 6387134 h 6858000"/>
              <a:gd name="connsiteX406" fmla="*/ 7017313 w 8128003"/>
              <a:gd name="connsiteY406" fmla="*/ 6387134 h 6858000"/>
              <a:gd name="connsiteX407" fmla="*/ 6996510 w 8128003"/>
              <a:gd name="connsiteY407" fmla="*/ 6395059 h 6858000"/>
              <a:gd name="connsiteX408" fmla="*/ 6988814 w 8128003"/>
              <a:gd name="connsiteY408" fmla="*/ 6416242 h 6858000"/>
              <a:gd name="connsiteX409" fmla="*/ 6993310 w 8128003"/>
              <a:gd name="connsiteY409" fmla="*/ 6434225 h 6858000"/>
              <a:gd name="connsiteX410" fmla="*/ 7008016 w 8128003"/>
              <a:gd name="connsiteY410" fmla="*/ 6445503 h 6858000"/>
              <a:gd name="connsiteX411" fmla="*/ 7015179 w 8128003"/>
              <a:gd name="connsiteY411" fmla="*/ 6448703 h 6858000"/>
              <a:gd name="connsiteX412" fmla="*/ 7024704 w 8128003"/>
              <a:gd name="connsiteY412" fmla="*/ 6455333 h 6858000"/>
              <a:gd name="connsiteX413" fmla="*/ 7027524 w 8128003"/>
              <a:gd name="connsiteY413" fmla="*/ 6465010 h 6858000"/>
              <a:gd name="connsiteX414" fmla="*/ 7025009 w 8128003"/>
              <a:gd name="connsiteY414" fmla="*/ 6475678 h 6858000"/>
              <a:gd name="connsiteX415" fmla="*/ 7017008 w 8128003"/>
              <a:gd name="connsiteY415" fmla="*/ 6479031 h 6858000"/>
              <a:gd name="connsiteX416" fmla="*/ 7008702 w 8128003"/>
              <a:gd name="connsiteY416" fmla="*/ 6475373 h 6858000"/>
              <a:gd name="connsiteX417" fmla="*/ 7005578 w 8128003"/>
              <a:gd name="connsiteY417" fmla="*/ 6463943 h 6858000"/>
              <a:gd name="connsiteX418" fmla="*/ 6987900 w 8128003"/>
              <a:gd name="connsiteY418" fmla="*/ 6463943 h 6858000"/>
              <a:gd name="connsiteX419" fmla="*/ 6995367 w 8128003"/>
              <a:gd name="connsiteY419" fmla="*/ 6487108 h 6858000"/>
              <a:gd name="connsiteX420" fmla="*/ 7016551 w 8128003"/>
              <a:gd name="connsiteY420" fmla="*/ 6495185 h 6858000"/>
              <a:gd name="connsiteX421" fmla="*/ 7038192 w 8128003"/>
              <a:gd name="connsiteY421" fmla="*/ 6487261 h 6858000"/>
              <a:gd name="connsiteX422" fmla="*/ 7045812 w 8128003"/>
              <a:gd name="connsiteY422" fmla="*/ 6464705 h 6858000"/>
              <a:gd name="connsiteX423" fmla="*/ 7040859 w 8128003"/>
              <a:gd name="connsiteY423" fmla="*/ 6445198 h 6858000"/>
              <a:gd name="connsiteX424" fmla="*/ 7024933 w 8128003"/>
              <a:gd name="connsiteY424" fmla="*/ 6433006 h 6858000"/>
              <a:gd name="connsiteX425" fmla="*/ 7018075 w 8128003"/>
              <a:gd name="connsiteY425" fmla="*/ 6429958 h 6858000"/>
              <a:gd name="connsiteX426" fmla="*/ 7009617 w 8128003"/>
              <a:gd name="connsiteY426" fmla="*/ 6424091 h 6858000"/>
              <a:gd name="connsiteX427" fmla="*/ 7007102 w 8128003"/>
              <a:gd name="connsiteY427" fmla="*/ 6415328 h 6858000"/>
              <a:gd name="connsiteX428" fmla="*/ 7017313 w 8128003"/>
              <a:gd name="connsiteY428" fmla="*/ 6403288 h 6858000"/>
              <a:gd name="connsiteX429" fmla="*/ 7025161 w 8128003"/>
              <a:gd name="connsiteY429" fmla="*/ 6406870 h 6858000"/>
              <a:gd name="connsiteX430" fmla="*/ 7027676 w 8128003"/>
              <a:gd name="connsiteY430" fmla="*/ 6417614 h 6858000"/>
              <a:gd name="connsiteX431" fmla="*/ 7044897 w 8128003"/>
              <a:gd name="connsiteY431" fmla="*/ 6417614 h 6858000"/>
              <a:gd name="connsiteX432" fmla="*/ 7037353 w 8128003"/>
              <a:gd name="connsiteY432" fmla="*/ 6394982 h 6858000"/>
              <a:gd name="connsiteX433" fmla="*/ 7017313 w 8128003"/>
              <a:gd name="connsiteY433" fmla="*/ 6387134 h 6858000"/>
              <a:gd name="connsiteX434" fmla="*/ 5901669 w 8128003"/>
              <a:gd name="connsiteY434" fmla="*/ 6387134 h 6858000"/>
              <a:gd name="connsiteX435" fmla="*/ 5882619 w 8128003"/>
              <a:gd name="connsiteY435" fmla="*/ 6394525 h 6858000"/>
              <a:gd name="connsiteX436" fmla="*/ 5876370 w 8128003"/>
              <a:gd name="connsiteY436" fmla="*/ 6416852 h 6858000"/>
              <a:gd name="connsiteX437" fmla="*/ 5876370 w 8128003"/>
              <a:gd name="connsiteY437" fmla="*/ 6465620 h 6858000"/>
              <a:gd name="connsiteX438" fmla="*/ 5882619 w 8128003"/>
              <a:gd name="connsiteY438" fmla="*/ 6488099 h 6858000"/>
              <a:gd name="connsiteX439" fmla="*/ 5901669 w 8128003"/>
              <a:gd name="connsiteY439" fmla="*/ 6495490 h 6858000"/>
              <a:gd name="connsiteX440" fmla="*/ 5920871 w 8128003"/>
              <a:gd name="connsiteY440" fmla="*/ 6488099 h 6858000"/>
              <a:gd name="connsiteX441" fmla="*/ 5927119 w 8128003"/>
              <a:gd name="connsiteY441" fmla="*/ 6465620 h 6858000"/>
              <a:gd name="connsiteX442" fmla="*/ 5927119 w 8128003"/>
              <a:gd name="connsiteY442" fmla="*/ 6416852 h 6858000"/>
              <a:gd name="connsiteX443" fmla="*/ 5920871 w 8128003"/>
              <a:gd name="connsiteY443" fmla="*/ 6394525 h 6858000"/>
              <a:gd name="connsiteX444" fmla="*/ 5901669 w 8128003"/>
              <a:gd name="connsiteY444" fmla="*/ 6387134 h 6858000"/>
              <a:gd name="connsiteX445" fmla="*/ 0 w 8128003"/>
              <a:gd name="connsiteY445" fmla="*/ 0 h 6858000"/>
              <a:gd name="connsiteX446" fmla="*/ 8128003 w 8128003"/>
              <a:gd name="connsiteY446" fmla="*/ 0 h 6858000"/>
              <a:gd name="connsiteX447" fmla="*/ 8128003 w 8128003"/>
              <a:gd name="connsiteY447" fmla="*/ 6858000 h 6858000"/>
              <a:gd name="connsiteX448" fmla="*/ 0 w 8128003"/>
              <a:gd name="connsiteY448" fmla="*/ 6858000 h 6858000"/>
              <a:gd name="connsiteX449" fmla="*/ 0 w 8128003"/>
              <a:gd name="connsiteY449" fmla="*/ 6237288 h 6858000"/>
              <a:gd name="connsiteX450" fmla="*/ 3667794 w 8128003"/>
              <a:gd name="connsiteY450" fmla="*/ 6237288 h 6858000"/>
              <a:gd name="connsiteX451" fmla="*/ 3787779 w 8128003"/>
              <a:gd name="connsiteY451" fmla="*/ 6117303 h 6858000"/>
              <a:gd name="connsiteX452" fmla="*/ 3787779 w 8128003"/>
              <a:gd name="connsiteY452" fmla="*/ 1569373 h 6858000"/>
              <a:gd name="connsiteX453" fmla="*/ 3667794 w 8128003"/>
              <a:gd name="connsiteY453" fmla="*/ 1449388 h 6858000"/>
              <a:gd name="connsiteX454" fmla="*/ 0 w 8128003"/>
              <a:gd name="connsiteY454" fmla="*/ 14493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</a:cxnLst>
            <a:rect l="l" t="t" r="r" b="b"/>
            <a:pathLst>
              <a:path w="8128003" h="6858000">
                <a:moveTo>
                  <a:pt x="7599024" y="6473849"/>
                </a:moveTo>
                <a:lnTo>
                  <a:pt x="7599024" y="6493966"/>
                </a:lnTo>
                <a:lnTo>
                  <a:pt x="7616855" y="6493966"/>
                </a:lnTo>
                <a:lnTo>
                  <a:pt x="7616855" y="6473849"/>
                </a:lnTo>
                <a:close/>
                <a:moveTo>
                  <a:pt x="6427449" y="6473849"/>
                </a:moveTo>
                <a:lnTo>
                  <a:pt x="6427449" y="6493966"/>
                </a:lnTo>
                <a:lnTo>
                  <a:pt x="6445279" y="6493966"/>
                </a:lnTo>
                <a:lnTo>
                  <a:pt x="6445279" y="6473849"/>
                </a:lnTo>
                <a:close/>
                <a:moveTo>
                  <a:pt x="6526737" y="6414109"/>
                </a:moveTo>
                <a:lnTo>
                  <a:pt x="6535577" y="6456781"/>
                </a:lnTo>
                <a:lnTo>
                  <a:pt x="6517898" y="6456781"/>
                </a:lnTo>
                <a:close/>
                <a:moveTo>
                  <a:pt x="5733876" y="6411975"/>
                </a:moveTo>
                <a:cubicBezTo>
                  <a:pt x="5727882" y="6411975"/>
                  <a:pt x="5723335" y="6413601"/>
                  <a:pt x="5720236" y="6416852"/>
                </a:cubicBezTo>
                <a:cubicBezTo>
                  <a:pt x="5717138" y="6420103"/>
                  <a:pt x="5715588" y="6425386"/>
                  <a:pt x="5715588" y="6432701"/>
                </a:cubicBezTo>
                <a:lnTo>
                  <a:pt x="5715588" y="6450380"/>
                </a:lnTo>
                <a:cubicBezTo>
                  <a:pt x="5715588" y="6457695"/>
                  <a:pt x="5717138" y="6463004"/>
                  <a:pt x="5720236" y="6466306"/>
                </a:cubicBezTo>
                <a:cubicBezTo>
                  <a:pt x="5723335" y="6469608"/>
                  <a:pt x="5727882" y="6471259"/>
                  <a:pt x="5733876" y="6471259"/>
                </a:cubicBezTo>
                <a:cubicBezTo>
                  <a:pt x="5739667" y="6471259"/>
                  <a:pt x="5744087" y="6469658"/>
                  <a:pt x="5747135" y="6466458"/>
                </a:cubicBezTo>
                <a:cubicBezTo>
                  <a:pt x="5750183" y="6463258"/>
                  <a:pt x="5751707" y="6458457"/>
                  <a:pt x="5751707" y="6452056"/>
                </a:cubicBezTo>
                <a:lnTo>
                  <a:pt x="5751707" y="6450227"/>
                </a:lnTo>
                <a:lnTo>
                  <a:pt x="5739515" y="6450227"/>
                </a:lnTo>
                <a:lnTo>
                  <a:pt x="5739515" y="6452056"/>
                </a:lnTo>
                <a:cubicBezTo>
                  <a:pt x="5739515" y="6457339"/>
                  <a:pt x="5737635" y="6459981"/>
                  <a:pt x="5733876" y="6459981"/>
                </a:cubicBezTo>
                <a:cubicBezTo>
                  <a:pt x="5731946" y="6459981"/>
                  <a:pt x="5730523" y="6459244"/>
                  <a:pt x="5729609" y="6457771"/>
                </a:cubicBezTo>
                <a:cubicBezTo>
                  <a:pt x="5728695" y="6456298"/>
                  <a:pt x="5728237" y="6453885"/>
                  <a:pt x="5728237" y="6450532"/>
                </a:cubicBezTo>
                <a:lnTo>
                  <a:pt x="5728237" y="6432549"/>
                </a:lnTo>
                <a:cubicBezTo>
                  <a:pt x="5728237" y="6426250"/>
                  <a:pt x="5730117" y="6423100"/>
                  <a:pt x="5733876" y="6423100"/>
                </a:cubicBezTo>
                <a:cubicBezTo>
                  <a:pt x="5735603" y="6423100"/>
                  <a:pt x="5736975" y="6423761"/>
                  <a:pt x="5737991" y="6425081"/>
                </a:cubicBezTo>
                <a:cubicBezTo>
                  <a:pt x="5739007" y="6426402"/>
                  <a:pt x="5739515" y="6428333"/>
                  <a:pt x="5739515" y="6430873"/>
                </a:cubicBezTo>
                <a:lnTo>
                  <a:pt x="5739515" y="6432701"/>
                </a:lnTo>
                <a:lnTo>
                  <a:pt x="5751707" y="6432701"/>
                </a:lnTo>
                <a:lnTo>
                  <a:pt x="5751707" y="6430568"/>
                </a:lnTo>
                <a:cubicBezTo>
                  <a:pt x="5751707" y="6418173"/>
                  <a:pt x="5745763" y="6411975"/>
                  <a:pt x="5733876" y="6411975"/>
                </a:cubicBezTo>
                <a:close/>
                <a:moveTo>
                  <a:pt x="7552923" y="6405727"/>
                </a:moveTo>
                <a:lnTo>
                  <a:pt x="7562981" y="6405727"/>
                </a:lnTo>
                <a:cubicBezTo>
                  <a:pt x="7566639" y="6405727"/>
                  <a:pt x="7569382" y="6407124"/>
                  <a:pt x="7571211" y="6409918"/>
                </a:cubicBezTo>
                <a:cubicBezTo>
                  <a:pt x="7573039" y="6412712"/>
                  <a:pt x="7573954" y="6416801"/>
                  <a:pt x="7573954" y="6422186"/>
                </a:cubicBezTo>
                <a:lnTo>
                  <a:pt x="7573954" y="6461657"/>
                </a:lnTo>
                <a:cubicBezTo>
                  <a:pt x="7573954" y="6466534"/>
                  <a:pt x="7573014" y="6470344"/>
                  <a:pt x="7571134" y="6473087"/>
                </a:cubicBezTo>
                <a:cubicBezTo>
                  <a:pt x="7569255" y="6475831"/>
                  <a:pt x="7566537" y="6477202"/>
                  <a:pt x="7562981" y="6477202"/>
                </a:cubicBezTo>
                <a:lnTo>
                  <a:pt x="7552923" y="6477202"/>
                </a:lnTo>
                <a:close/>
                <a:moveTo>
                  <a:pt x="7362575" y="6405574"/>
                </a:moveTo>
                <a:lnTo>
                  <a:pt x="7372329" y="6405574"/>
                </a:lnTo>
                <a:cubicBezTo>
                  <a:pt x="7376189" y="6405574"/>
                  <a:pt x="7378805" y="6406793"/>
                  <a:pt x="7380177" y="6409232"/>
                </a:cubicBezTo>
                <a:cubicBezTo>
                  <a:pt x="7381549" y="6411670"/>
                  <a:pt x="7382235" y="6415328"/>
                  <a:pt x="7382235" y="6420205"/>
                </a:cubicBezTo>
                <a:cubicBezTo>
                  <a:pt x="7382235" y="6425081"/>
                  <a:pt x="7381523" y="6428764"/>
                  <a:pt x="7380101" y="6431254"/>
                </a:cubicBezTo>
                <a:cubicBezTo>
                  <a:pt x="7378679" y="6433743"/>
                  <a:pt x="7376088" y="6434987"/>
                  <a:pt x="7372329" y="6434987"/>
                </a:cubicBezTo>
                <a:lnTo>
                  <a:pt x="7362575" y="6434987"/>
                </a:lnTo>
                <a:close/>
                <a:moveTo>
                  <a:pt x="7114925" y="6405574"/>
                </a:moveTo>
                <a:lnTo>
                  <a:pt x="7124679" y="6405574"/>
                </a:lnTo>
                <a:cubicBezTo>
                  <a:pt x="7128539" y="6405574"/>
                  <a:pt x="7131155" y="6406793"/>
                  <a:pt x="7132527" y="6409232"/>
                </a:cubicBezTo>
                <a:cubicBezTo>
                  <a:pt x="7133899" y="6411670"/>
                  <a:pt x="7134585" y="6415328"/>
                  <a:pt x="7134585" y="6420205"/>
                </a:cubicBezTo>
                <a:cubicBezTo>
                  <a:pt x="7134585" y="6425081"/>
                  <a:pt x="7133873" y="6428764"/>
                  <a:pt x="7132451" y="6431254"/>
                </a:cubicBezTo>
                <a:cubicBezTo>
                  <a:pt x="7131029" y="6433743"/>
                  <a:pt x="7128438" y="6434987"/>
                  <a:pt x="7124679" y="6434987"/>
                </a:cubicBezTo>
                <a:lnTo>
                  <a:pt x="7114925" y="6434987"/>
                </a:lnTo>
                <a:close/>
                <a:moveTo>
                  <a:pt x="6724400" y="6405574"/>
                </a:moveTo>
                <a:lnTo>
                  <a:pt x="6734154" y="6405574"/>
                </a:lnTo>
                <a:cubicBezTo>
                  <a:pt x="6738014" y="6405574"/>
                  <a:pt x="6740631" y="6406793"/>
                  <a:pt x="6742002" y="6409232"/>
                </a:cubicBezTo>
                <a:cubicBezTo>
                  <a:pt x="6743374" y="6411670"/>
                  <a:pt x="6744060" y="6415328"/>
                  <a:pt x="6744060" y="6420205"/>
                </a:cubicBezTo>
                <a:cubicBezTo>
                  <a:pt x="6744060" y="6425081"/>
                  <a:pt x="6743348" y="6428764"/>
                  <a:pt x="6741926" y="6431254"/>
                </a:cubicBezTo>
                <a:cubicBezTo>
                  <a:pt x="6740503" y="6433743"/>
                  <a:pt x="6737913" y="6434987"/>
                  <a:pt x="6734154" y="6434987"/>
                </a:cubicBezTo>
                <a:lnTo>
                  <a:pt x="6724400" y="6434987"/>
                </a:lnTo>
                <a:close/>
                <a:moveTo>
                  <a:pt x="6239768" y="6404203"/>
                </a:moveTo>
                <a:cubicBezTo>
                  <a:pt x="6243426" y="6404203"/>
                  <a:pt x="6246169" y="6405600"/>
                  <a:pt x="6247998" y="6408394"/>
                </a:cubicBezTo>
                <a:cubicBezTo>
                  <a:pt x="6249826" y="6411188"/>
                  <a:pt x="6250741" y="6415277"/>
                  <a:pt x="6250741" y="6420662"/>
                </a:cubicBezTo>
                <a:lnTo>
                  <a:pt x="6250741" y="6462877"/>
                </a:lnTo>
                <a:cubicBezTo>
                  <a:pt x="6250741" y="6467753"/>
                  <a:pt x="6249801" y="6471538"/>
                  <a:pt x="6247921" y="6474230"/>
                </a:cubicBezTo>
                <a:cubicBezTo>
                  <a:pt x="6246042" y="6476923"/>
                  <a:pt x="6243324" y="6478269"/>
                  <a:pt x="6239768" y="6478269"/>
                </a:cubicBezTo>
                <a:cubicBezTo>
                  <a:pt x="6232250" y="6478269"/>
                  <a:pt x="6228490" y="6473138"/>
                  <a:pt x="6228490" y="6462877"/>
                </a:cubicBezTo>
                <a:lnTo>
                  <a:pt x="6228490" y="6420662"/>
                </a:lnTo>
                <a:cubicBezTo>
                  <a:pt x="6228490" y="6415175"/>
                  <a:pt x="6229379" y="6411061"/>
                  <a:pt x="6231157" y="6408317"/>
                </a:cubicBezTo>
                <a:cubicBezTo>
                  <a:pt x="6232935" y="6405574"/>
                  <a:pt x="6235806" y="6404203"/>
                  <a:pt x="6239768" y="6404203"/>
                </a:cubicBezTo>
                <a:close/>
                <a:moveTo>
                  <a:pt x="5901669" y="6404050"/>
                </a:moveTo>
                <a:cubicBezTo>
                  <a:pt x="5904209" y="6404050"/>
                  <a:pt x="5905987" y="6405015"/>
                  <a:pt x="5907003" y="6406946"/>
                </a:cubicBezTo>
                <a:cubicBezTo>
                  <a:pt x="5908019" y="6408876"/>
                  <a:pt x="5908527" y="6412229"/>
                  <a:pt x="5908527" y="6417004"/>
                </a:cubicBezTo>
                <a:lnTo>
                  <a:pt x="5908527" y="6465467"/>
                </a:lnTo>
                <a:cubicBezTo>
                  <a:pt x="5908527" y="6470344"/>
                  <a:pt x="5908019" y="6473748"/>
                  <a:pt x="5907003" y="6475678"/>
                </a:cubicBezTo>
                <a:cubicBezTo>
                  <a:pt x="5905987" y="6477609"/>
                  <a:pt x="5904209" y="6478574"/>
                  <a:pt x="5901669" y="6478574"/>
                </a:cubicBezTo>
                <a:cubicBezTo>
                  <a:pt x="5899230" y="6478574"/>
                  <a:pt x="5897528" y="6477609"/>
                  <a:pt x="5896563" y="6475678"/>
                </a:cubicBezTo>
                <a:cubicBezTo>
                  <a:pt x="5895598" y="6473748"/>
                  <a:pt x="5895115" y="6470344"/>
                  <a:pt x="5895115" y="6465467"/>
                </a:cubicBezTo>
                <a:lnTo>
                  <a:pt x="5895115" y="6417004"/>
                </a:lnTo>
                <a:cubicBezTo>
                  <a:pt x="5895115" y="6412127"/>
                  <a:pt x="5895573" y="6408749"/>
                  <a:pt x="5896487" y="6406870"/>
                </a:cubicBezTo>
                <a:cubicBezTo>
                  <a:pt x="5897401" y="6404990"/>
                  <a:pt x="5899129" y="6404050"/>
                  <a:pt x="5901669" y="6404050"/>
                </a:cubicBezTo>
                <a:close/>
                <a:moveTo>
                  <a:pt x="5733724" y="6398869"/>
                </a:moveTo>
                <a:cubicBezTo>
                  <a:pt x="5745611" y="6398869"/>
                  <a:pt x="5754603" y="6402577"/>
                  <a:pt x="5760699" y="6409994"/>
                </a:cubicBezTo>
                <a:cubicBezTo>
                  <a:pt x="5766795" y="6417411"/>
                  <a:pt x="5769843" y="6427977"/>
                  <a:pt x="5769843" y="6441693"/>
                </a:cubicBezTo>
                <a:cubicBezTo>
                  <a:pt x="5769843" y="6455307"/>
                  <a:pt x="5766820" y="6465848"/>
                  <a:pt x="5760775" y="6473316"/>
                </a:cubicBezTo>
                <a:cubicBezTo>
                  <a:pt x="5754730" y="6480784"/>
                  <a:pt x="5745713" y="6484517"/>
                  <a:pt x="5733724" y="6484517"/>
                </a:cubicBezTo>
                <a:cubicBezTo>
                  <a:pt x="5721735" y="6484517"/>
                  <a:pt x="5712693" y="6480809"/>
                  <a:pt x="5706597" y="6473392"/>
                </a:cubicBezTo>
                <a:cubicBezTo>
                  <a:pt x="5700501" y="6465975"/>
                  <a:pt x="5697453" y="6455409"/>
                  <a:pt x="5697453" y="6441693"/>
                </a:cubicBezTo>
                <a:cubicBezTo>
                  <a:pt x="5697453" y="6428079"/>
                  <a:pt x="5700501" y="6417538"/>
                  <a:pt x="5706597" y="6410070"/>
                </a:cubicBezTo>
                <a:cubicBezTo>
                  <a:pt x="5712693" y="6402602"/>
                  <a:pt x="5721735" y="6398869"/>
                  <a:pt x="5733724" y="6398869"/>
                </a:cubicBezTo>
                <a:close/>
                <a:moveTo>
                  <a:pt x="7534330" y="6388810"/>
                </a:moveTo>
                <a:lnTo>
                  <a:pt x="7534330" y="6493966"/>
                </a:lnTo>
                <a:lnTo>
                  <a:pt x="7562524" y="6493966"/>
                </a:lnTo>
                <a:cubicBezTo>
                  <a:pt x="7571465" y="6493966"/>
                  <a:pt x="7578729" y="6491401"/>
                  <a:pt x="7584317" y="6486270"/>
                </a:cubicBezTo>
                <a:cubicBezTo>
                  <a:pt x="7589905" y="6481139"/>
                  <a:pt x="7592699" y="6473646"/>
                  <a:pt x="7592699" y="6463791"/>
                </a:cubicBezTo>
                <a:lnTo>
                  <a:pt x="7592699" y="6418985"/>
                </a:lnTo>
                <a:cubicBezTo>
                  <a:pt x="7592699" y="6409029"/>
                  <a:pt x="7590032" y="6401510"/>
                  <a:pt x="7584698" y="6396430"/>
                </a:cubicBezTo>
                <a:cubicBezTo>
                  <a:pt x="7579364" y="6391350"/>
                  <a:pt x="7572277" y="6388810"/>
                  <a:pt x="7563438" y="6388810"/>
                </a:cubicBezTo>
                <a:close/>
                <a:moveTo>
                  <a:pt x="7477180" y="6388810"/>
                </a:moveTo>
                <a:lnTo>
                  <a:pt x="7477180" y="6493966"/>
                </a:lnTo>
                <a:lnTo>
                  <a:pt x="7524119" y="6493966"/>
                </a:lnTo>
                <a:lnTo>
                  <a:pt x="7524119" y="6477202"/>
                </a:lnTo>
                <a:lnTo>
                  <a:pt x="7495773" y="6477202"/>
                </a:lnTo>
                <a:lnTo>
                  <a:pt x="7495773" y="6448856"/>
                </a:lnTo>
                <a:lnTo>
                  <a:pt x="7520157" y="6448856"/>
                </a:lnTo>
                <a:lnTo>
                  <a:pt x="7520157" y="6432092"/>
                </a:lnTo>
                <a:lnTo>
                  <a:pt x="7495773" y="6432092"/>
                </a:lnTo>
                <a:lnTo>
                  <a:pt x="7495773" y="6405727"/>
                </a:lnTo>
                <a:lnTo>
                  <a:pt x="7524119" y="6405727"/>
                </a:lnTo>
                <a:lnTo>
                  <a:pt x="7524119" y="6388810"/>
                </a:lnTo>
                <a:close/>
                <a:moveTo>
                  <a:pt x="7405018" y="6388810"/>
                </a:moveTo>
                <a:lnTo>
                  <a:pt x="7428641" y="6493966"/>
                </a:lnTo>
                <a:lnTo>
                  <a:pt x="7447995" y="6493966"/>
                </a:lnTo>
                <a:lnTo>
                  <a:pt x="7471617" y="6388810"/>
                </a:lnTo>
                <a:lnTo>
                  <a:pt x="7451043" y="6388810"/>
                </a:lnTo>
                <a:lnTo>
                  <a:pt x="7438241" y="6467449"/>
                </a:lnTo>
                <a:lnTo>
                  <a:pt x="7425592" y="6388810"/>
                </a:lnTo>
                <a:close/>
                <a:moveTo>
                  <a:pt x="7343830" y="6388810"/>
                </a:moveTo>
                <a:lnTo>
                  <a:pt x="7343830" y="6493966"/>
                </a:lnTo>
                <a:lnTo>
                  <a:pt x="7362575" y="6493966"/>
                </a:lnTo>
                <a:lnTo>
                  <a:pt x="7362575" y="6451751"/>
                </a:lnTo>
                <a:lnTo>
                  <a:pt x="7371567" y="6451751"/>
                </a:lnTo>
                <a:lnTo>
                  <a:pt x="7384825" y="6493966"/>
                </a:lnTo>
                <a:lnTo>
                  <a:pt x="7404333" y="6493966"/>
                </a:lnTo>
                <a:lnTo>
                  <a:pt x="7388635" y="6448246"/>
                </a:lnTo>
                <a:cubicBezTo>
                  <a:pt x="7393004" y="6445909"/>
                  <a:pt x="7396154" y="6442404"/>
                  <a:pt x="7398084" y="6437731"/>
                </a:cubicBezTo>
                <a:cubicBezTo>
                  <a:pt x="7400015" y="6433057"/>
                  <a:pt x="7400980" y="6427215"/>
                  <a:pt x="7400980" y="6420205"/>
                </a:cubicBezTo>
                <a:cubicBezTo>
                  <a:pt x="7400980" y="6409232"/>
                  <a:pt x="7398821" y="6401256"/>
                  <a:pt x="7394503" y="6396278"/>
                </a:cubicBezTo>
                <a:cubicBezTo>
                  <a:pt x="7390185" y="6391299"/>
                  <a:pt x="7382844" y="6388810"/>
                  <a:pt x="7372481" y="6388810"/>
                </a:cubicBezTo>
                <a:close/>
                <a:moveTo>
                  <a:pt x="7286680" y="6388810"/>
                </a:moveTo>
                <a:lnTo>
                  <a:pt x="7286680" y="6493966"/>
                </a:lnTo>
                <a:lnTo>
                  <a:pt x="7333619" y="6493966"/>
                </a:lnTo>
                <a:lnTo>
                  <a:pt x="7333619" y="6477202"/>
                </a:lnTo>
                <a:lnTo>
                  <a:pt x="7305273" y="6477202"/>
                </a:lnTo>
                <a:lnTo>
                  <a:pt x="7305273" y="6448856"/>
                </a:lnTo>
                <a:lnTo>
                  <a:pt x="7329657" y="6448856"/>
                </a:lnTo>
                <a:lnTo>
                  <a:pt x="7329657" y="6432092"/>
                </a:lnTo>
                <a:lnTo>
                  <a:pt x="7305273" y="6432092"/>
                </a:lnTo>
                <a:lnTo>
                  <a:pt x="7305273" y="6405727"/>
                </a:lnTo>
                <a:lnTo>
                  <a:pt x="7333619" y="6405727"/>
                </a:lnTo>
                <a:lnTo>
                  <a:pt x="7333619" y="6388810"/>
                </a:lnTo>
                <a:close/>
                <a:moveTo>
                  <a:pt x="7162855" y="6388810"/>
                </a:moveTo>
                <a:lnTo>
                  <a:pt x="7162855" y="6493966"/>
                </a:lnTo>
                <a:lnTo>
                  <a:pt x="7209794" y="6493966"/>
                </a:lnTo>
                <a:lnTo>
                  <a:pt x="7209794" y="6477202"/>
                </a:lnTo>
                <a:lnTo>
                  <a:pt x="7181447" y="6477202"/>
                </a:lnTo>
                <a:lnTo>
                  <a:pt x="7181447" y="6448856"/>
                </a:lnTo>
                <a:lnTo>
                  <a:pt x="7205832" y="6448856"/>
                </a:lnTo>
                <a:lnTo>
                  <a:pt x="7205832" y="6432092"/>
                </a:lnTo>
                <a:lnTo>
                  <a:pt x="7181447" y="6432092"/>
                </a:lnTo>
                <a:lnTo>
                  <a:pt x="7181447" y="6405727"/>
                </a:lnTo>
                <a:lnTo>
                  <a:pt x="7209794" y="6405727"/>
                </a:lnTo>
                <a:lnTo>
                  <a:pt x="7209794" y="6388810"/>
                </a:lnTo>
                <a:close/>
                <a:moveTo>
                  <a:pt x="7096180" y="6388810"/>
                </a:moveTo>
                <a:lnTo>
                  <a:pt x="7096180" y="6493966"/>
                </a:lnTo>
                <a:lnTo>
                  <a:pt x="7114925" y="6493966"/>
                </a:lnTo>
                <a:lnTo>
                  <a:pt x="7114925" y="6451751"/>
                </a:lnTo>
                <a:lnTo>
                  <a:pt x="7123917" y="6451751"/>
                </a:lnTo>
                <a:lnTo>
                  <a:pt x="7137175" y="6493966"/>
                </a:lnTo>
                <a:lnTo>
                  <a:pt x="7156683" y="6493966"/>
                </a:lnTo>
                <a:lnTo>
                  <a:pt x="7140985" y="6448246"/>
                </a:lnTo>
                <a:cubicBezTo>
                  <a:pt x="7145354" y="6445909"/>
                  <a:pt x="7148504" y="6442404"/>
                  <a:pt x="7150434" y="6437731"/>
                </a:cubicBezTo>
                <a:cubicBezTo>
                  <a:pt x="7152365" y="6433057"/>
                  <a:pt x="7153330" y="6427215"/>
                  <a:pt x="7153330" y="6420205"/>
                </a:cubicBezTo>
                <a:cubicBezTo>
                  <a:pt x="7153330" y="6409232"/>
                  <a:pt x="7151171" y="6401256"/>
                  <a:pt x="7146853" y="6396278"/>
                </a:cubicBezTo>
                <a:cubicBezTo>
                  <a:pt x="7142535" y="6391299"/>
                  <a:pt x="7135194" y="6388810"/>
                  <a:pt x="7124831" y="6388810"/>
                </a:cubicBezTo>
                <a:close/>
                <a:moveTo>
                  <a:pt x="6928463" y="6388810"/>
                </a:moveTo>
                <a:lnTo>
                  <a:pt x="6928463" y="6405727"/>
                </a:lnTo>
                <a:lnTo>
                  <a:pt x="6946751" y="6405727"/>
                </a:lnTo>
                <a:lnTo>
                  <a:pt x="6946751" y="6493966"/>
                </a:lnTo>
                <a:lnTo>
                  <a:pt x="6965345" y="6493966"/>
                </a:lnTo>
                <a:lnTo>
                  <a:pt x="6965345" y="6405727"/>
                </a:lnTo>
                <a:lnTo>
                  <a:pt x="6983480" y="6405727"/>
                </a:lnTo>
                <a:lnTo>
                  <a:pt x="6983480" y="6388810"/>
                </a:lnTo>
                <a:close/>
                <a:moveTo>
                  <a:pt x="6867580" y="6388810"/>
                </a:moveTo>
                <a:lnTo>
                  <a:pt x="6867580" y="6493966"/>
                </a:lnTo>
                <a:lnTo>
                  <a:pt x="6886325" y="6493966"/>
                </a:lnTo>
                <a:lnTo>
                  <a:pt x="6886325" y="6448856"/>
                </a:lnTo>
                <a:lnTo>
                  <a:pt x="6906137" y="6448856"/>
                </a:lnTo>
                <a:lnTo>
                  <a:pt x="6906137" y="6493966"/>
                </a:lnTo>
                <a:lnTo>
                  <a:pt x="6924882" y="6493966"/>
                </a:lnTo>
                <a:lnTo>
                  <a:pt x="6924882" y="6388810"/>
                </a:lnTo>
                <a:lnTo>
                  <a:pt x="6906137" y="6388810"/>
                </a:lnTo>
                <a:lnTo>
                  <a:pt x="6906137" y="6432092"/>
                </a:lnTo>
                <a:lnTo>
                  <a:pt x="6886325" y="6432092"/>
                </a:lnTo>
                <a:lnTo>
                  <a:pt x="6886325" y="6388810"/>
                </a:lnTo>
                <a:close/>
                <a:moveTo>
                  <a:pt x="6772939" y="6388810"/>
                </a:moveTo>
                <a:lnTo>
                  <a:pt x="6772939" y="6493966"/>
                </a:lnTo>
                <a:lnTo>
                  <a:pt x="6791532" y="6493966"/>
                </a:lnTo>
                <a:lnTo>
                  <a:pt x="6791532" y="6388810"/>
                </a:lnTo>
                <a:close/>
                <a:moveTo>
                  <a:pt x="6705655" y="6388810"/>
                </a:moveTo>
                <a:lnTo>
                  <a:pt x="6705655" y="6493966"/>
                </a:lnTo>
                <a:lnTo>
                  <a:pt x="6724400" y="6493966"/>
                </a:lnTo>
                <a:lnTo>
                  <a:pt x="6724400" y="6451751"/>
                </a:lnTo>
                <a:lnTo>
                  <a:pt x="6733392" y="6451751"/>
                </a:lnTo>
                <a:lnTo>
                  <a:pt x="6746650" y="6493966"/>
                </a:lnTo>
                <a:lnTo>
                  <a:pt x="6766158" y="6493966"/>
                </a:lnTo>
                <a:lnTo>
                  <a:pt x="6750461" y="6448246"/>
                </a:lnTo>
                <a:cubicBezTo>
                  <a:pt x="6754829" y="6445909"/>
                  <a:pt x="6757979" y="6442404"/>
                  <a:pt x="6759909" y="6437731"/>
                </a:cubicBezTo>
                <a:cubicBezTo>
                  <a:pt x="6761840" y="6433057"/>
                  <a:pt x="6762805" y="6427215"/>
                  <a:pt x="6762805" y="6420205"/>
                </a:cubicBezTo>
                <a:cubicBezTo>
                  <a:pt x="6762805" y="6409232"/>
                  <a:pt x="6760646" y="6401256"/>
                  <a:pt x="6756328" y="6396278"/>
                </a:cubicBezTo>
                <a:cubicBezTo>
                  <a:pt x="6752010" y="6391299"/>
                  <a:pt x="6744669" y="6388810"/>
                  <a:pt x="6734306" y="6388810"/>
                </a:cubicBezTo>
                <a:close/>
                <a:moveTo>
                  <a:pt x="6629455" y="6388810"/>
                </a:moveTo>
                <a:lnTo>
                  <a:pt x="6629455" y="6493966"/>
                </a:lnTo>
                <a:lnTo>
                  <a:pt x="6676394" y="6493966"/>
                </a:lnTo>
                <a:lnTo>
                  <a:pt x="6676394" y="6477202"/>
                </a:lnTo>
                <a:lnTo>
                  <a:pt x="6648200" y="6477202"/>
                </a:lnTo>
                <a:lnTo>
                  <a:pt x="6648200" y="6388810"/>
                </a:lnTo>
                <a:close/>
                <a:moveTo>
                  <a:pt x="6572305" y="6388810"/>
                </a:moveTo>
                <a:lnTo>
                  <a:pt x="6572305" y="6493966"/>
                </a:lnTo>
                <a:lnTo>
                  <a:pt x="6619244" y="6493966"/>
                </a:lnTo>
                <a:lnTo>
                  <a:pt x="6619244" y="6477202"/>
                </a:lnTo>
                <a:lnTo>
                  <a:pt x="6591050" y="6477202"/>
                </a:lnTo>
                <a:lnTo>
                  <a:pt x="6591050" y="6388810"/>
                </a:lnTo>
                <a:close/>
                <a:moveTo>
                  <a:pt x="6517593" y="6388810"/>
                </a:moveTo>
                <a:lnTo>
                  <a:pt x="6490619" y="6493966"/>
                </a:lnTo>
                <a:lnTo>
                  <a:pt x="6510126" y="6493966"/>
                </a:lnTo>
                <a:lnTo>
                  <a:pt x="6514393" y="6473545"/>
                </a:lnTo>
                <a:lnTo>
                  <a:pt x="6538929" y="6473545"/>
                </a:lnTo>
                <a:lnTo>
                  <a:pt x="6543196" y="6493966"/>
                </a:lnTo>
                <a:lnTo>
                  <a:pt x="6562704" y="6493966"/>
                </a:lnTo>
                <a:lnTo>
                  <a:pt x="6535881" y="6388810"/>
                </a:lnTo>
                <a:close/>
                <a:moveTo>
                  <a:pt x="6358792" y="6388810"/>
                </a:moveTo>
                <a:lnTo>
                  <a:pt x="6378757" y="6439407"/>
                </a:lnTo>
                <a:lnTo>
                  <a:pt x="6357268" y="6493966"/>
                </a:lnTo>
                <a:lnTo>
                  <a:pt x="6375709" y="6493966"/>
                </a:lnTo>
                <a:lnTo>
                  <a:pt x="6388053" y="6457238"/>
                </a:lnTo>
                <a:lnTo>
                  <a:pt x="6400245" y="6493966"/>
                </a:lnTo>
                <a:lnTo>
                  <a:pt x="6418686" y="6493966"/>
                </a:lnTo>
                <a:lnTo>
                  <a:pt x="6397197" y="6439407"/>
                </a:lnTo>
                <a:lnTo>
                  <a:pt x="6417162" y="6388810"/>
                </a:lnTo>
                <a:lnTo>
                  <a:pt x="6398721" y="6388810"/>
                </a:lnTo>
                <a:lnTo>
                  <a:pt x="6388053" y="6421729"/>
                </a:lnTo>
                <a:lnTo>
                  <a:pt x="6377233" y="6388810"/>
                </a:lnTo>
                <a:close/>
                <a:moveTo>
                  <a:pt x="6334789" y="6388810"/>
                </a:moveTo>
                <a:lnTo>
                  <a:pt x="6334789" y="6493966"/>
                </a:lnTo>
                <a:lnTo>
                  <a:pt x="6353382" y="6493966"/>
                </a:lnTo>
                <a:lnTo>
                  <a:pt x="6353382" y="6388810"/>
                </a:lnTo>
                <a:close/>
                <a:moveTo>
                  <a:pt x="6271239" y="6388810"/>
                </a:moveTo>
                <a:lnTo>
                  <a:pt x="6271239" y="6405727"/>
                </a:lnTo>
                <a:lnTo>
                  <a:pt x="6289527" y="6405727"/>
                </a:lnTo>
                <a:lnTo>
                  <a:pt x="6289527" y="6493966"/>
                </a:lnTo>
                <a:lnTo>
                  <a:pt x="6308119" y="6493966"/>
                </a:lnTo>
                <a:lnTo>
                  <a:pt x="6308119" y="6405727"/>
                </a:lnTo>
                <a:lnTo>
                  <a:pt x="6326255" y="6405727"/>
                </a:lnTo>
                <a:lnTo>
                  <a:pt x="6326255" y="6388810"/>
                </a:lnTo>
                <a:close/>
                <a:moveTo>
                  <a:pt x="6138193" y="6388810"/>
                </a:moveTo>
                <a:lnTo>
                  <a:pt x="6161815" y="6493966"/>
                </a:lnTo>
                <a:lnTo>
                  <a:pt x="6181170" y="6493966"/>
                </a:lnTo>
                <a:lnTo>
                  <a:pt x="6204792" y="6388810"/>
                </a:lnTo>
                <a:lnTo>
                  <a:pt x="6184218" y="6388810"/>
                </a:lnTo>
                <a:lnTo>
                  <a:pt x="6171417" y="6467449"/>
                </a:lnTo>
                <a:lnTo>
                  <a:pt x="6158767" y="6388810"/>
                </a:lnTo>
                <a:close/>
                <a:moveTo>
                  <a:pt x="6086530" y="6388810"/>
                </a:moveTo>
                <a:lnTo>
                  <a:pt x="6086530" y="6493966"/>
                </a:lnTo>
                <a:lnTo>
                  <a:pt x="6133469" y="6493966"/>
                </a:lnTo>
                <a:lnTo>
                  <a:pt x="6133469" y="6477202"/>
                </a:lnTo>
                <a:lnTo>
                  <a:pt x="6105123" y="6477202"/>
                </a:lnTo>
                <a:lnTo>
                  <a:pt x="6105123" y="6448856"/>
                </a:lnTo>
                <a:lnTo>
                  <a:pt x="6129507" y="6448856"/>
                </a:lnTo>
                <a:lnTo>
                  <a:pt x="6129507" y="6432092"/>
                </a:lnTo>
                <a:lnTo>
                  <a:pt x="6105123" y="6432092"/>
                </a:lnTo>
                <a:lnTo>
                  <a:pt x="6105123" y="6405727"/>
                </a:lnTo>
                <a:lnTo>
                  <a:pt x="6133469" y="6405727"/>
                </a:lnTo>
                <a:lnTo>
                  <a:pt x="6133469" y="6388810"/>
                </a:lnTo>
                <a:close/>
                <a:moveTo>
                  <a:pt x="5733724" y="6388505"/>
                </a:moveTo>
                <a:cubicBezTo>
                  <a:pt x="5718484" y="6388505"/>
                  <a:pt x="5706698" y="6393179"/>
                  <a:pt x="5698367" y="6402526"/>
                </a:cubicBezTo>
                <a:cubicBezTo>
                  <a:pt x="5690036" y="6411873"/>
                  <a:pt x="5685870" y="6424929"/>
                  <a:pt x="5685870" y="6441693"/>
                </a:cubicBezTo>
                <a:cubicBezTo>
                  <a:pt x="5685870" y="6458254"/>
                  <a:pt x="5690036" y="6471259"/>
                  <a:pt x="5698367" y="6480707"/>
                </a:cubicBezTo>
                <a:cubicBezTo>
                  <a:pt x="5706698" y="6490156"/>
                  <a:pt x="5718484" y="6494881"/>
                  <a:pt x="5733724" y="6494881"/>
                </a:cubicBezTo>
                <a:cubicBezTo>
                  <a:pt x="5748862" y="6494881"/>
                  <a:pt x="5760597" y="6490156"/>
                  <a:pt x="5768928" y="6480707"/>
                </a:cubicBezTo>
                <a:cubicBezTo>
                  <a:pt x="5777259" y="6471259"/>
                  <a:pt x="5781425" y="6458254"/>
                  <a:pt x="5781425" y="6441693"/>
                </a:cubicBezTo>
                <a:cubicBezTo>
                  <a:pt x="5781425" y="6425132"/>
                  <a:pt x="5777285" y="6412127"/>
                  <a:pt x="5769004" y="6402679"/>
                </a:cubicBezTo>
                <a:cubicBezTo>
                  <a:pt x="5760724" y="6393230"/>
                  <a:pt x="5748964" y="6388505"/>
                  <a:pt x="5733724" y="6388505"/>
                </a:cubicBezTo>
                <a:close/>
                <a:moveTo>
                  <a:pt x="6830775" y="6387286"/>
                </a:moveTo>
                <a:cubicBezTo>
                  <a:pt x="6821631" y="6387286"/>
                  <a:pt x="6814265" y="6389852"/>
                  <a:pt x="6808677" y="6394982"/>
                </a:cubicBezTo>
                <a:cubicBezTo>
                  <a:pt x="6803089" y="6400113"/>
                  <a:pt x="6800295" y="6407657"/>
                  <a:pt x="6800295" y="6417614"/>
                </a:cubicBezTo>
                <a:lnTo>
                  <a:pt x="6800295" y="6465010"/>
                </a:lnTo>
                <a:cubicBezTo>
                  <a:pt x="6800295" y="6474865"/>
                  <a:pt x="6802937" y="6482358"/>
                  <a:pt x="6808220" y="6487489"/>
                </a:cubicBezTo>
                <a:cubicBezTo>
                  <a:pt x="6813503" y="6492620"/>
                  <a:pt x="6820666" y="6495185"/>
                  <a:pt x="6829708" y="6495185"/>
                </a:cubicBezTo>
                <a:cubicBezTo>
                  <a:pt x="6838649" y="6495185"/>
                  <a:pt x="6845939" y="6492595"/>
                  <a:pt x="6851578" y="6487413"/>
                </a:cubicBezTo>
                <a:cubicBezTo>
                  <a:pt x="6857217" y="6482231"/>
                  <a:pt x="6860036" y="6474764"/>
                  <a:pt x="6860036" y="6465010"/>
                </a:cubicBezTo>
                <a:lnTo>
                  <a:pt x="6860036" y="6437883"/>
                </a:lnTo>
                <a:lnTo>
                  <a:pt x="6830166" y="6437883"/>
                </a:lnTo>
                <a:lnTo>
                  <a:pt x="6830166" y="6452666"/>
                </a:lnTo>
                <a:lnTo>
                  <a:pt x="6841291" y="6452666"/>
                </a:lnTo>
                <a:lnTo>
                  <a:pt x="6841291" y="6463791"/>
                </a:lnTo>
                <a:cubicBezTo>
                  <a:pt x="6841291" y="6468465"/>
                  <a:pt x="6840377" y="6472046"/>
                  <a:pt x="6838547" y="6474535"/>
                </a:cubicBezTo>
                <a:cubicBezTo>
                  <a:pt x="6836719" y="6477024"/>
                  <a:pt x="6833976" y="6478269"/>
                  <a:pt x="6830318" y="6478269"/>
                </a:cubicBezTo>
                <a:cubicBezTo>
                  <a:pt x="6822800" y="6478269"/>
                  <a:pt x="6819040" y="6473138"/>
                  <a:pt x="6819040" y="6462877"/>
                </a:cubicBezTo>
                <a:lnTo>
                  <a:pt x="6819040" y="6420662"/>
                </a:lnTo>
                <a:cubicBezTo>
                  <a:pt x="6819040" y="6415175"/>
                  <a:pt x="6819929" y="6411061"/>
                  <a:pt x="6821707" y="6408317"/>
                </a:cubicBezTo>
                <a:cubicBezTo>
                  <a:pt x="6823485" y="6405574"/>
                  <a:pt x="6826355" y="6404203"/>
                  <a:pt x="6830318" y="6404203"/>
                </a:cubicBezTo>
                <a:cubicBezTo>
                  <a:pt x="6833569" y="6404203"/>
                  <a:pt x="6836211" y="6405295"/>
                  <a:pt x="6838243" y="6407479"/>
                </a:cubicBezTo>
                <a:cubicBezTo>
                  <a:pt x="6840275" y="6409664"/>
                  <a:pt x="6841291" y="6412788"/>
                  <a:pt x="6841291" y="6416852"/>
                </a:cubicBezTo>
                <a:lnTo>
                  <a:pt x="6841291" y="6420052"/>
                </a:lnTo>
                <a:lnTo>
                  <a:pt x="6860036" y="6420052"/>
                </a:lnTo>
                <a:lnTo>
                  <a:pt x="6860036" y="6416852"/>
                </a:lnTo>
                <a:cubicBezTo>
                  <a:pt x="6860036" y="6407098"/>
                  <a:pt x="6857344" y="6399732"/>
                  <a:pt x="6851959" y="6394754"/>
                </a:cubicBezTo>
                <a:cubicBezTo>
                  <a:pt x="6846574" y="6389775"/>
                  <a:pt x="6839513" y="6387286"/>
                  <a:pt x="6830775" y="6387286"/>
                </a:cubicBezTo>
                <a:close/>
                <a:moveTo>
                  <a:pt x="6240225" y="6387286"/>
                </a:moveTo>
                <a:cubicBezTo>
                  <a:pt x="6231081" y="6387286"/>
                  <a:pt x="6223715" y="6389852"/>
                  <a:pt x="6218127" y="6394982"/>
                </a:cubicBezTo>
                <a:cubicBezTo>
                  <a:pt x="6212539" y="6400113"/>
                  <a:pt x="6209745" y="6407657"/>
                  <a:pt x="6209745" y="6417614"/>
                </a:cubicBezTo>
                <a:lnTo>
                  <a:pt x="6209745" y="6465010"/>
                </a:lnTo>
                <a:cubicBezTo>
                  <a:pt x="6209745" y="6474865"/>
                  <a:pt x="6212387" y="6482358"/>
                  <a:pt x="6217670" y="6487489"/>
                </a:cubicBezTo>
                <a:cubicBezTo>
                  <a:pt x="6222953" y="6492620"/>
                  <a:pt x="6230116" y="6495185"/>
                  <a:pt x="6239158" y="6495185"/>
                </a:cubicBezTo>
                <a:cubicBezTo>
                  <a:pt x="6248099" y="6495185"/>
                  <a:pt x="6255389" y="6492595"/>
                  <a:pt x="6261028" y="6487413"/>
                </a:cubicBezTo>
                <a:cubicBezTo>
                  <a:pt x="6266667" y="6482231"/>
                  <a:pt x="6269486" y="6474764"/>
                  <a:pt x="6269486" y="6465010"/>
                </a:cubicBezTo>
                <a:lnTo>
                  <a:pt x="6269486" y="6417614"/>
                </a:lnTo>
                <a:cubicBezTo>
                  <a:pt x="6269486" y="6407657"/>
                  <a:pt x="6266819" y="6400113"/>
                  <a:pt x="6261485" y="6394982"/>
                </a:cubicBezTo>
                <a:cubicBezTo>
                  <a:pt x="6256151" y="6389852"/>
                  <a:pt x="6249064" y="6387286"/>
                  <a:pt x="6240225" y="6387286"/>
                </a:cubicBezTo>
                <a:close/>
                <a:moveTo>
                  <a:pt x="6025189" y="6387286"/>
                </a:moveTo>
                <a:cubicBezTo>
                  <a:pt x="6017670" y="6387286"/>
                  <a:pt x="6011625" y="6389420"/>
                  <a:pt x="6007053" y="6393687"/>
                </a:cubicBezTo>
                <a:cubicBezTo>
                  <a:pt x="6002481" y="6397954"/>
                  <a:pt x="6000195" y="6403695"/>
                  <a:pt x="6000195" y="6410908"/>
                </a:cubicBezTo>
                <a:lnTo>
                  <a:pt x="6000195" y="6420205"/>
                </a:lnTo>
                <a:lnTo>
                  <a:pt x="6018331" y="6420205"/>
                </a:lnTo>
                <a:lnTo>
                  <a:pt x="6018331" y="6413194"/>
                </a:lnTo>
                <a:cubicBezTo>
                  <a:pt x="6018331" y="6407098"/>
                  <a:pt x="6020464" y="6404050"/>
                  <a:pt x="6024732" y="6404050"/>
                </a:cubicBezTo>
                <a:cubicBezTo>
                  <a:pt x="6029100" y="6404050"/>
                  <a:pt x="6031285" y="6406844"/>
                  <a:pt x="6031285" y="6412432"/>
                </a:cubicBezTo>
                <a:lnTo>
                  <a:pt x="6031285" y="6418376"/>
                </a:lnTo>
                <a:cubicBezTo>
                  <a:pt x="6031285" y="6421729"/>
                  <a:pt x="6030904" y="6424497"/>
                  <a:pt x="6030142" y="6426682"/>
                </a:cubicBezTo>
                <a:cubicBezTo>
                  <a:pt x="6029380" y="6428866"/>
                  <a:pt x="6028084" y="6431482"/>
                  <a:pt x="6026256" y="6434530"/>
                </a:cubicBezTo>
                <a:lnTo>
                  <a:pt x="5999586" y="6477659"/>
                </a:lnTo>
                <a:lnTo>
                  <a:pt x="5999586" y="6493966"/>
                </a:lnTo>
                <a:lnTo>
                  <a:pt x="6049725" y="6493966"/>
                </a:lnTo>
                <a:lnTo>
                  <a:pt x="6049725" y="6477050"/>
                </a:lnTo>
                <a:lnTo>
                  <a:pt x="6020464" y="6477050"/>
                </a:lnTo>
                <a:lnTo>
                  <a:pt x="6042105" y="6442455"/>
                </a:lnTo>
                <a:cubicBezTo>
                  <a:pt x="6044747" y="6438188"/>
                  <a:pt x="6046677" y="6434352"/>
                  <a:pt x="6047896" y="6430949"/>
                </a:cubicBezTo>
                <a:cubicBezTo>
                  <a:pt x="6049116" y="6427545"/>
                  <a:pt x="6049725" y="6423557"/>
                  <a:pt x="6049725" y="6418985"/>
                </a:cubicBezTo>
                <a:lnTo>
                  <a:pt x="6049725" y="6411518"/>
                </a:lnTo>
                <a:cubicBezTo>
                  <a:pt x="6049725" y="6404101"/>
                  <a:pt x="6047515" y="6398208"/>
                  <a:pt x="6043096" y="6393839"/>
                </a:cubicBezTo>
                <a:cubicBezTo>
                  <a:pt x="6038676" y="6389471"/>
                  <a:pt x="6032707" y="6387286"/>
                  <a:pt x="6025189" y="6387286"/>
                </a:cubicBezTo>
                <a:close/>
                <a:moveTo>
                  <a:pt x="5968039" y="6387286"/>
                </a:moveTo>
                <a:cubicBezTo>
                  <a:pt x="5960520" y="6387286"/>
                  <a:pt x="5954475" y="6389420"/>
                  <a:pt x="5949903" y="6393687"/>
                </a:cubicBezTo>
                <a:cubicBezTo>
                  <a:pt x="5945331" y="6397954"/>
                  <a:pt x="5943045" y="6403695"/>
                  <a:pt x="5943045" y="6410908"/>
                </a:cubicBezTo>
                <a:lnTo>
                  <a:pt x="5943045" y="6420205"/>
                </a:lnTo>
                <a:lnTo>
                  <a:pt x="5961181" y="6420205"/>
                </a:lnTo>
                <a:lnTo>
                  <a:pt x="5961181" y="6413194"/>
                </a:lnTo>
                <a:cubicBezTo>
                  <a:pt x="5961181" y="6407098"/>
                  <a:pt x="5963315" y="6404050"/>
                  <a:pt x="5967582" y="6404050"/>
                </a:cubicBezTo>
                <a:cubicBezTo>
                  <a:pt x="5971950" y="6404050"/>
                  <a:pt x="5974135" y="6406844"/>
                  <a:pt x="5974135" y="6412432"/>
                </a:cubicBezTo>
                <a:lnTo>
                  <a:pt x="5974135" y="6418376"/>
                </a:lnTo>
                <a:cubicBezTo>
                  <a:pt x="5974135" y="6421729"/>
                  <a:pt x="5973754" y="6424497"/>
                  <a:pt x="5972992" y="6426682"/>
                </a:cubicBezTo>
                <a:cubicBezTo>
                  <a:pt x="5972230" y="6428866"/>
                  <a:pt x="5970934" y="6431482"/>
                  <a:pt x="5969106" y="6434530"/>
                </a:cubicBezTo>
                <a:lnTo>
                  <a:pt x="5942436" y="6477659"/>
                </a:lnTo>
                <a:lnTo>
                  <a:pt x="5942436" y="6493966"/>
                </a:lnTo>
                <a:lnTo>
                  <a:pt x="5992575" y="6493966"/>
                </a:lnTo>
                <a:lnTo>
                  <a:pt x="5992575" y="6477050"/>
                </a:lnTo>
                <a:lnTo>
                  <a:pt x="5963315" y="6477050"/>
                </a:lnTo>
                <a:lnTo>
                  <a:pt x="5984955" y="6442455"/>
                </a:lnTo>
                <a:cubicBezTo>
                  <a:pt x="5987597" y="6438188"/>
                  <a:pt x="5989527" y="6434352"/>
                  <a:pt x="5990746" y="6430949"/>
                </a:cubicBezTo>
                <a:cubicBezTo>
                  <a:pt x="5991966" y="6427545"/>
                  <a:pt x="5992575" y="6423557"/>
                  <a:pt x="5992575" y="6418985"/>
                </a:cubicBezTo>
                <a:lnTo>
                  <a:pt x="5992575" y="6411518"/>
                </a:lnTo>
                <a:cubicBezTo>
                  <a:pt x="5992575" y="6404101"/>
                  <a:pt x="5990365" y="6398208"/>
                  <a:pt x="5985946" y="6393839"/>
                </a:cubicBezTo>
                <a:cubicBezTo>
                  <a:pt x="5981526" y="6389471"/>
                  <a:pt x="5975557" y="6387286"/>
                  <a:pt x="5968039" y="6387286"/>
                </a:cubicBezTo>
                <a:close/>
                <a:moveTo>
                  <a:pt x="5844214" y="6387286"/>
                </a:moveTo>
                <a:cubicBezTo>
                  <a:pt x="5836695" y="6387286"/>
                  <a:pt x="5830650" y="6389420"/>
                  <a:pt x="5826078" y="6393687"/>
                </a:cubicBezTo>
                <a:cubicBezTo>
                  <a:pt x="5821506" y="6397954"/>
                  <a:pt x="5819220" y="6403695"/>
                  <a:pt x="5819220" y="6410908"/>
                </a:cubicBezTo>
                <a:lnTo>
                  <a:pt x="5819220" y="6420205"/>
                </a:lnTo>
                <a:lnTo>
                  <a:pt x="5837356" y="6420205"/>
                </a:lnTo>
                <a:lnTo>
                  <a:pt x="5837356" y="6413194"/>
                </a:lnTo>
                <a:cubicBezTo>
                  <a:pt x="5837356" y="6407098"/>
                  <a:pt x="5839489" y="6404050"/>
                  <a:pt x="5843757" y="6404050"/>
                </a:cubicBezTo>
                <a:cubicBezTo>
                  <a:pt x="5848125" y="6404050"/>
                  <a:pt x="5850310" y="6406844"/>
                  <a:pt x="5850310" y="6412432"/>
                </a:cubicBezTo>
                <a:lnTo>
                  <a:pt x="5850310" y="6418376"/>
                </a:lnTo>
                <a:cubicBezTo>
                  <a:pt x="5850310" y="6421729"/>
                  <a:pt x="5849929" y="6424497"/>
                  <a:pt x="5849167" y="6426682"/>
                </a:cubicBezTo>
                <a:cubicBezTo>
                  <a:pt x="5848405" y="6428866"/>
                  <a:pt x="5847109" y="6431482"/>
                  <a:pt x="5845281" y="6434530"/>
                </a:cubicBezTo>
                <a:lnTo>
                  <a:pt x="5818611" y="6477659"/>
                </a:lnTo>
                <a:lnTo>
                  <a:pt x="5818611" y="6493966"/>
                </a:lnTo>
                <a:lnTo>
                  <a:pt x="5868750" y="6493966"/>
                </a:lnTo>
                <a:lnTo>
                  <a:pt x="5868750" y="6477050"/>
                </a:lnTo>
                <a:lnTo>
                  <a:pt x="5839489" y="6477050"/>
                </a:lnTo>
                <a:lnTo>
                  <a:pt x="5861130" y="6442455"/>
                </a:lnTo>
                <a:cubicBezTo>
                  <a:pt x="5863772" y="6438188"/>
                  <a:pt x="5865702" y="6434352"/>
                  <a:pt x="5866921" y="6430949"/>
                </a:cubicBezTo>
                <a:cubicBezTo>
                  <a:pt x="5868141" y="6427545"/>
                  <a:pt x="5868750" y="6423557"/>
                  <a:pt x="5868750" y="6418985"/>
                </a:cubicBezTo>
                <a:lnTo>
                  <a:pt x="5868750" y="6411518"/>
                </a:lnTo>
                <a:cubicBezTo>
                  <a:pt x="5868750" y="6404101"/>
                  <a:pt x="5866540" y="6398208"/>
                  <a:pt x="5862121" y="6393839"/>
                </a:cubicBezTo>
                <a:cubicBezTo>
                  <a:pt x="5857701" y="6389471"/>
                  <a:pt x="5851732" y="6387286"/>
                  <a:pt x="5844214" y="6387286"/>
                </a:cubicBezTo>
                <a:close/>
                <a:moveTo>
                  <a:pt x="7245913" y="6387134"/>
                </a:moveTo>
                <a:cubicBezTo>
                  <a:pt x="7237175" y="6387134"/>
                  <a:pt x="7230241" y="6389775"/>
                  <a:pt x="7225110" y="6395059"/>
                </a:cubicBezTo>
                <a:cubicBezTo>
                  <a:pt x="7219979" y="6400342"/>
                  <a:pt x="7217414" y="6407403"/>
                  <a:pt x="7217414" y="6416242"/>
                </a:cubicBezTo>
                <a:cubicBezTo>
                  <a:pt x="7217414" y="6423761"/>
                  <a:pt x="7218913" y="6429755"/>
                  <a:pt x="7221910" y="6434225"/>
                </a:cubicBezTo>
                <a:cubicBezTo>
                  <a:pt x="7224907" y="6438696"/>
                  <a:pt x="7229809" y="6442455"/>
                  <a:pt x="7236616" y="6445503"/>
                </a:cubicBezTo>
                <a:lnTo>
                  <a:pt x="7243779" y="6448703"/>
                </a:lnTo>
                <a:cubicBezTo>
                  <a:pt x="7248249" y="6450735"/>
                  <a:pt x="7251425" y="6452945"/>
                  <a:pt x="7253304" y="6455333"/>
                </a:cubicBezTo>
                <a:cubicBezTo>
                  <a:pt x="7255184" y="6457720"/>
                  <a:pt x="7256124" y="6460946"/>
                  <a:pt x="7256124" y="6465010"/>
                </a:cubicBezTo>
                <a:cubicBezTo>
                  <a:pt x="7256124" y="6469887"/>
                  <a:pt x="7255285" y="6473443"/>
                  <a:pt x="7253609" y="6475678"/>
                </a:cubicBezTo>
                <a:cubicBezTo>
                  <a:pt x="7251933" y="6477913"/>
                  <a:pt x="7249266" y="6479031"/>
                  <a:pt x="7245608" y="6479031"/>
                </a:cubicBezTo>
                <a:cubicBezTo>
                  <a:pt x="7241950" y="6479031"/>
                  <a:pt x="7239182" y="6477812"/>
                  <a:pt x="7237302" y="6475373"/>
                </a:cubicBezTo>
                <a:cubicBezTo>
                  <a:pt x="7235423" y="6472935"/>
                  <a:pt x="7234381" y="6469125"/>
                  <a:pt x="7234178" y="6463943"/>
                </a:cubicBezTo>
                <a:lnTo>
                  <a:pt x="7216500" y="6463943"/>
                </a:lnTo>
                <a:cubicBezTo>
                  <a:pt x="7216601" y="6474002"/>
                  <a:pt x="7219091" y="6481723"/>
                  <a:pt x="7223967" y="6487108"/>
                </a:cubicBezTo>
                <a:cubicBezTo>
                  <a:pt x="7228844" y="6492493"/>
                  <a:pt x="7235905" y="6495185"/>
                  <a:pt x="7245151" y="6495185"/>
                </a:cubicBezTo>
                <a:cubicBezTo>
                  <a:pt x="7254498" y="6495185"/>
                  <a:pt x="7261712" y="6492544"/>
                  <a:pt x="7266792" y="6487261"/>
                </a:cubicBezTo>
                <a:cubicBezTo>
                  <a:pt x="7271871" y="6481977"/>
                  <a:pt x="7274412" y="6474459"/>
                  <a:pt x="7274412" y="6464705"/>
                </a:cubicBezTo>
                <a:cubicBezTo>
                  <a:pt x="7274412" y="6456577"/>
                  <a:pt x="7272761" y="6450075"/>
                  <a:pt x="7269459" y="6445198"/>
                </a:cubicBezTo>
                <a:cubicBezTo>
                  <a:pt x="7266157" y="6440321"/>
                  <a:pt x="7260848" y="6436257"/>
                  <a:pt x="7253533" y="6433006"/>
                </a:cubicBezTo>
                <a:lnTo>
                  <a:pt x="7246675" y="6429958"/>
                </a:lnTo>
                <a:cubicBezTo>
                  <a:pt x="7242712" y="6428231"/>
                  <a:pt x="7239893" y="6426275"/>
                  <a:pt x="7238217" y="6424091"/>
                </a:cubicBezTo>
                <a:cubicBezTo>
                  <a:pt x="7236540" y="6421906"/>
                  <a:pt x="7235702" y="6418985"/>
                  <a:pt x="7235702" y="6415328"/>
                </a:cubicBezTo>
                <a:cubicBezTo>
                  <a:pt x="7235702" y="6407301"/>
                  <a:pt x="7239105" y="6403288"/>
                  <a:pt x="7245913" y="6403288"/>
                </a:cubicBezTo>
                <a:cubicBezTo>
                  <a:pt x="7249570" y="6403288"/>
                  <a:pt x="7252187" y="6404482"/>
                  <a:pt x="7253761" y="6406870"/>
                </a:cubicBezTo>
                <a:cubicBezTo>
                  <a:pt x="7255336" y="6409257"/>
                  <a:pt x="7256174" y="6412839"/>
                  <a:pt x="7256276" y="6417614"/>
                </a:cubicBezTo>
                <a:lnTo>
                  <a:pt x="7273497" y="6417614"/>
                </a:lnTo>
                <a:cubicBezTo>
                  <a:pt x="7273192" y="6407759"/>
                  <a:pt x="7270678" y="6400215"/>
                  <a:pt x="7265953" y="6394982"/>
                </a:cubicBezTo>
                <a:cubicBezTo>
                  <a:pt x="7261229" y="6389750"/>
                  <a:pt x="7254549" y="6387134"/>
                  <a:pt x="7245913" y="6387134"/>
                </a:cubicBezTo>
                <a:close/>
                <a:moveTo>
                  <a:pt x="7017313" y="6387134"/>
                </a:moveTo>
                <a:cubicBezTo>
                  <a:pt x="7008575" y="6387134"/>
                  <a:pt x="7001641" y="6389775"/>
                  <a:pt x="6996510" y="6395059"/>
                </a:cubicBezTo>
                <a:cubicBezTo>
                  <a:pt x="6991379" y="6400342"/>
                  <a:pt x="6988814" y="6407403"/>
                  <a:pt x="6988814" y="6416242"/>
                </a:cubicBezTo>
                <a:cubicBezTo>
                  <a:pt x="6988814" y="6423761"/>
                  <a:pt x="6990313" y="6429755"/>
                  <a:pt x="6993310" y="6434225"/>
                </a:cubicBezTo>
                <a:cubicBezTo>
                  <a:pt x="6996307" y="6438696"/>
                  <a:pt x="7001209" y="6442455"/>
                  <a:pt x="7008016" y="6445503"/>
                </a:cubicBezTo>
                <a:lnTo>
                  <a:pt x="7015179" y="6448703"/>
                </a:lnTo>
                <a:cubicBezTo>
                  <a:pt x="7019649" y="6450735"/>
                  <a:pt x="7022825" y="6452945"/>
                  <a:pt x="7024704" y="6455333"/>
                </a:cubicBezTo>
                <a:cubicBezTo>
                  <a:pt x="7026584" y="6457720"/>
                  <a:pt x="7027524" y="6460946"/>
                  <a:pt x="7027524" y="6465010"/>
                </a:cubicBezTo>
                <a:cubicBezTo>
                  <a:pt x="7027524" y="6469887"/>
                  <a:pt x="7026685" y="6473443"/>
                  <a:pt x="7025009" y="6475678"/>
                </a:cubicBezTo>
                <a:cubicBezTo>
                  <a:pt x="7023333" y="6477913"/>
                  <a:pt x="7020666" y="6479031"/>
                  <a:pt x="7017008" y="6479031"/>
                </a:cubicBezTo>
                <a:cubicBezTo>
                  <a:pt x="7013350" y="6479031"/>
                  <a:pt x="7010582" y="6477812"/>
                  <a:pt x="7008702" y="6475373"/>
                </a:cubicBezTo>
                <a:cubicBezTo>
                  <a:pt x="7006823" y="6472935"/>
                  <a:pt x="7005781" y="6469125"/>
                  <a:pt x="7005578" y="6463943"/>
                </a:cubicBezTo>
                <a:lnTo>
                  <a:pt x="6987900" y="6463943"/>
                </a:lnTo>
                <a:cubicBezTo>
                  <a:pt x="6988001" y="6474002"/>
                  <a:pt x="6990491" y="6481723"/>
                  <a:pt x="6995367" y="6487108"/>
                </a:cubicBezTo>
                <a:cubicBezTo>
                  <a:pt x="7000244" y="6492493"/>
                  <a:pt x="7007305" y="6495185"/>
                  <a:pt x="7016551" y="6495185"/>
                </a:cubicBezTo>
                <a:cubicBezTo>
                  <a:pt x="7025898" y="6495185"/>
                  <a:pt x="7033112" y="6492544"/>
                  <a:pt x="7038192" y="6487261"/>
                </a:cubicBezTo>
                <a:cubicBezTo>
                  <a:pt x="7043271" y="6481977"/>
                  <a:pt x="7045812" y="6474459"/>
                  <a:pt x="7045812" y="6464705"/>
                </a:cubicBezTo>
                <a:cubicBezTo>
                  <a:pt x="7045812" y="6456577"/>
                  <a:pt x="7044161" y="6450075"/>
                  <a:pt x="7040859" y="6445198"/>
                </a:cubicBezTo>
                <a:cubicBezTo>
                  <a:pt x="7037557" y="6440321"/>
                  <a:pt x="7032248" y="6436257"/>
                  <a:pt x="7024933" y="6433006"/>
                </a:cubicBezTo>
                <a:lnTo>
                  <a:pt x="7018075" y="6429958"/>
                </a:lnTo>
                <a:cubicBezTo>
                  <a:pt x="7014112" y="6428231"/>
                  <a:pt x="7011293" y="6426275"/>
                  <a:pt x="7009617" y="6424091"/>
                </a:cubicBezTo>
                <a:cubicBezTo>
                  <a:pt x="7007940" y="6421906"/>
                  <a:pt x="7007102" y="6418985"/>
                  <a:pt x="7007102" y="6415328"/>
                </a:cubicBezTo>
                <a:cubicBezTo>
                  <a:pt x="7007102" y="6407301"/>
                  <a:pt x="7010505" y="6403288"/>
                  <a:pt x="7017313" y="6403288"/>
                </a:cubicBezTo>
                <a:cubicBezTo>
                  <a:pt x="7020970" y="6403288"/>
                  <a:pt x="7023587" y="6404482"/>
                  <a:pt x="7025161" y="6406870"/>
                </a:cubicBezTo>
                <a:cubicBezTo>
                  <a:pt x="7026736" y="6409257"/>
                  <a:pt x="7027574" y="6412839"/>
                  <a:pt x="7027676" y="6417614"/>
                </a:cubicBezTo>
                <a:lnTo>
                  <a:pt x="7044897" y="6417614"/>
                </a:lnTo>
                <a:cubicBezTo>
                  <a:pt x="7044592" y="6407759"/>
                  <a:pt x="7042078" y="6400215"/>
                  <a:pt x="7037353" y="6394982"/>
                </a:cubicBezTo>
                <a:cubicBezTo>
                  <a:pt x="7032629" y="6389750"/>
                  <a:pt x="7025949" y="6387134"/>
                  <a:pt x="7017313" y="6387134"/>
                </a:cubicBezTo>
                <a:close/>
                <a:moveTo>
                  <a:pt x="5901669" y="6387134"/>
                </a:moveTo>
                <a:cubicBezTo>
                  <a:pt x="5893134" y="6387134"/>
                  <a:pt x="5886784" y="6389598"/>
                  <a:pt x="5882619" y="6394525"/>
                </a:cubicBezTo>
                <a:cubicBezTo>
                  <a:pt x="5878453" y="6399453"/>
                  <a:pt x="5876370" y="6406895"/>
                  <a:pt x="5876370" y="6416852"/>
                </a:cubicBezTo>
                <a:lnTo>
                  <a:pt x="5876370" y="6465620"/>
                </a:lnTo>
                <a:cubicBezTo>
                  <a:pt x="5876370" y="6475678"/>
                  <a:pt x="5878453" y="6483171"/>
                  <a:pt x="5882619" y="6488099"/>
                </a:cubicBezTo>
                <a:cubicBezTo>
                  <a:pt x="5886784" y="6493026"/>
                  <a:pt x="5893134" y="6495490"/>
                  <a:pt x="5901669" y="6495490"/>
                </a:cubicBezTo>
                <a:cubicBezTo>
                  <a:pt x="5910305" y="6495490"/>
                  <a:pt x="5916705" y="6493026"/>
                  <a:pt x="5920871" y="6488099"/>
                </a:cubicBezTo>
                <a:cubicBezTo>
                  <a:pt x="5925037" y="6483171"/>
                  <a:pt x="5927119" y="6475678"/>
                  <a:pt x="5927119" y="6465620"/>
                </a:cubicBezTo>
                <a:lnTo>
                  <a:pt x="5927119" y="6416852"/>
                </a:lnTo>
                <a:cubicBezTo>
                  <a:pt x="5927119" y="6406895"/>
                  <a:pt x="5925037" y="6399453"/>
                  <a:pt x="5920871" y="6394525"/>
                </a:cubicBezTo>
                <a:cubicBezTo>
                  <a:pt x="5916705" y="6389598"/>
                  <a:pt x="5910305" y="6387134"/>
                  <a:pt x="5901669" y="6387134"/>
                </a:cubicBezTo>
                <a:close/>
                <a:moveTo>
                  <a:pt x="0" y="0"/>
                </a:moveTo>
                <a:lnTo>
                  <a:pt x="8128003" y="0"/>
                </a:lnTo>
                <a:lnTo>
                  <a:pt x="8128003" y="6858000"/>
                </a:lnTo>
                <a:lnTo>
                  <a:pt x="0" y="6858000"/>
                </a:lnTo>
                <a:lnTo>
                  <a:pt x="0" y="6237288"/>
                </a:lnTo>
                <a:lnTo>
                  <a:pt x="3667794" y="6237288"/>
                </a:lnTo>
                <a:cubicBezTo>
                  <a:pt x="3734060" y="6237288"/>
                  <a:pt x="3787779" y="6183569"/>
                  <a:pt x="3787779" y="6117303"/>
                </a:cubicBezTo>
                <a:lnTo>
                  <a:pt x="3787779" y="1569373"/>
                </a:lnTo>
                <a:cubicBezTo>
                  <a:pt x="3787779" y="1503107"/>
                  <a:pt x="3734060" y="1449388"/>
                  <a:pt x="3667794" y="1449388"/>
                </a:cubicBezTo>
                <a:lnTo>
                  <a:pt x="0" y="1449388"/>
                </a:lnTo>
                <a:close/>
              </a:path>
            </a:pathLst>
          </a:custGeom>
        </p:spPr>
        <p:txBody>
          <a:bodyPr wrap="square" tIns="180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29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7E09C55-5DD5-412A-96A4-9D0C6E1D9E2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7908" y="2670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909" y="4167072"/>
            <a:ext cx="4045338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9047" y="5114191"/>
            <a:ext cx="4084200" cy="3660140"/>
          </a:xfrm>
          <a:prstGeom prst="rect">
            <a:avLst/>
          </a:prstGeom>
        </p:spPr>
        <p:txBody>
          <a:bodyPr numCol="2" spcCol="18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178829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x Text / 1x Image - Indi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F7B1690-9A49-4B3D-812D-F6A4EF2558AC}"/>
              </a:ext>
            </a:extLst>
          </p:cNvPr>
          <p:cNvSpPr/>
          <p:nvPr userDrawn="1"/>
        </p:nvSpPr>
        <p:spPr>
          <a:xfrm>
            <a:off x="0" y="0"/>
            <a:ext cx="2590798" cy="1005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51CB00C-22B5-45EA-A526-773F5801B2F5}"/>
              </a:ext>
            </a:extLst>
          </p:cNvPr>
          <p:cNvSpPr/>
          <p:nvPr userDrawn="1"/>
        </p:nvSpPr>
        <p:spPr>
          <a:xfrm>
            <a:off x="309683" y="2125769"/>
            <a:ext cx="4695825" cy="7022254"/>
          </a:xfrm>
          <a:prstGeom prst="roundRect">
            <a:avLst>
              <a:gd name="adj" fmla="val 25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B7295AA-DFA5-4837-BA4B-D081DFE6773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590798" y="0"/>
            <a:ext cx="5181602" cy="10058400"/>
          </a:xfrm>
          <a:custGeom>
            <a:avLst/>
            <a:gdLst>
              <a:gd name="connsiteX0" fmla="*/ 7599024 w 8128003"/>
              <a:gd name="connsiteY0" fmla="*/ 6473849 h 6858000"/>
              <a:gd name="connsiteX1" fmla="*/ 7599024 w 8128003"/>
              <a:gd name="connsiteY1" fmla="*/ 6493966 h 6858000"/>
              <a:gd name="connsiteX2" fmla="*/ 7616855 w 8128003"/>
              <a:gd name="connsiteY2" fmla="*/ 6493966 h 6858000"/>
              <a:gd name="connsiteX3" fmla="*/ 7616855 w 8128003"/>
              <a:gd name="connsiteY3" fmla="*/ 6473849 h 6858000"/>
              <a:gd name="connsiteX4" fmla="*/ 6427449 w 8128003"/>
              <a:gd name="connsiteY4" fmla="*/ 6473849 h 6858000"/>
              <a:gd name="connsiteX5" fmla="*/ 6427449 w 8128003"/>
              <a:gd name="connsiteY5" fmla="*/ 6493966 h 6858000"/>
              <a:gd name="connsiteX6" fmla="*/ 6445279 w 8128003"/>
              <a:gd name="connsiteY6" fmla="*/ 6493966 h 6858000"/>
              <a:gd name="connsiteX7" fmla="*/ 6445279 w 8128003"/>
              <a:gd name="connsiteY7" fmla="*/ 6473849 h 6858000"/>
              <a:gd name="connsiteX8" fmla="*/ 6526737 w 8128003"/>
              <a:gd name="connsiteY8" fmla="*/ 6414109 h 6858000"/>
              <a:gd name="connsiteX9" fmla="*/ 6535577 w 8128003"/>
              <a:gd name="connsiteY9" fmla="*/ 6456781 h 6858000"/>
              <a:gd name="connsiteX10" fmla="*/ 6517898 w 8128003"/>
              <a:gd name="connsiteY10" fmla="*/ 6456781 h 6858000"/>
              <a:gd name="connsiteX11" fmla="*/ 5733876 w 8128003"/>
              <a:gd name="connsiteY11" fmla="*/ 6411975 h 6858000"/>
              <a:gd name="connsiteX12" fmla="*/ 5720236 w 8128003"/>
              <a:gd name="connsiteY12" fmla="*/ 6416852 h 6858000"/>
              <a:gd name="connsiteX13" fmla="*/ 5715588 w 8128003"/>
              <a:gd name="connsiteY13" fmla="*/ 6432701 h 6858000"/>
              <a:gd name="connsiteX14" fmla="*/ 5715588 w 8128003"/>
              <a:gd name="connsiteY14" fmla="*/ 6450380 h 6858000"/>
              <a:gd name="connsiteX15" fmla="*/ 5720236 w 8128003"/>
              <a:gd name="connsiteY15" fmla="*/ 6466306 h 6858000"/>
              <a:gd name="connsiteX16" fmla="*/ 5733876 w 8128003"/>
              <a:gd name="connsiteY16" fmla="*/ 6471259 h 6858000"/>
              <a:gd name="connsiteX17" fmla="*/ 5747135 w 8128003"/>
              <a:gd name="connsiteY17" fmla="*/ 6466458 h 6858000"/>
              <a:gd name="connsiteX18" fmla="*/ 5751707 w 8128003"/>
              <a:gd name="connsiteY18" fmla="*/ 6452056 h 6858000"/>
              <a:gd name="connsiteX19" fmla="*/ 5751707 w 8128003"/>
              <a:gd name="connsiteY19" fmla="*/ 6450227 h 6858000"/>
              <a:gd name="connsiteX20" fmla="*/ 5739515 w 8128003"/>
              <a:gd name="connsiteY20" fmla="*/ 6450227 h 6858000"/>
              <a:gd name="connsiteX21" fmla="*/ 5739515 w 8128003"/>
              <a:gd name="connsiteY21" fmla="*/ 6452056 h 6858000"/>
              <a:gd name="connsiteX22" fmla="*/ 5733876 w 8128003"/>
              <a:gd name="connsiteY22" fmla="*/ 6459981 h 6858000"/>
              <a:gd name="connsiteX23" fmla="*/ 5729609 w 8128003"/>
              <a:gd name="connsiteY23" fmla="*/ 6457771 h 6858000"/>
              <a:gd name="connsiteX24" fmla="*/ 5728237 w 8128003"/>
              <a:gd name="connsiteY24" fmla="*/ 6450532 h 6858000"/>
              <a:gd name="connsiteX25" fmla="*/ 5728237 w 8128003"/>
              <a:gd name="connsiteY25" fmla="*/ 6432549 h 6858000"/>
              <a:gd name="connsiteX26" fmla="*/ 5733876 w 8128003"/>
              <a:gd name="connsiteY26" fmla="*/ 6423100 h 6858000"/>
              <a:gd name="connsiteX27" fmla="*/ 5737991 w 8128003"/>
              <a:gd name="connsiteY27" fmla="*/ 6425081 h 6858000"/>
              <a:gd name="connsiteX28" fmla="*/ 5739515 w 8128003"/>
              <a:gd name="connsiteY28" fmla="*/ 6430873 h 6858000"/>
              <a:gd name="connsiteX29" fmla="*/ 5739515 w 8128003"/>
              <a:gd name="connsiteY29" fmla="*/ 6432701 h 6858000"/>
              <a:gd name="connsiteX30" fmla="*/ 5751707 w 8128003"/>
              <a:gd name="connsiteY30" fmla="*/ 6432701 h 6858000"/>
              <a:gd name="connsiteX31" fmla="*/ 5751707 w 8128003"/>
              <a:gd name="connsiteY31" fmla="*/ 6430568 h 6858000"/>
              <a:gd name="connsiteX32" fmla="*/ 5733876 w 8128003"/>
              <a:gd name="connsiteY32" fmla="*/ 6411975 h 6858000"/>
              <a:gd name="connsiteX33" fmla="*/ 7552923 w 8128003"/>
              <a:gd name="connsiteY33" fmla="*/ 6405727 h 6858000"/>
              <a:gd name="connsiteX34" fmla="*/ 7562981 w 8128003"/>
              <a:gd name="connsiteY34" fmla="*/ 6405727 h 6858000"/>
              <a:gd name="connsiteX35" fmla="*/ 7571211 w 8128003"/>
              <a:gd name="connsiteY35" fmla="*/ 6409918 h 6858000"/>
              <a:gd name="connsiteX36" fmla="*/ 7573954 w 8128003"/>
              <a:gd name="connsiteY36" fmla="*/ 6422186 h 6858000"/>
              <a:gd name="connsiteX37" fmla="*/ 7573954 w 8128003"/>
              <a:gd name="connsiteY37" fmla="*/ 6461657 h 6858000"/>
              <a:gd name="connsiteX38" fmla="*/ 7571134 w 8128003"/>
              <a:gd name="connsiteY38" fmla="*/ 6473087 h 6858000"/>
              <a:gd name="connsiteX39" fmla="*/ 7562981 w 8128003"/>
              <a:gd name="connsiteY39" fmla="*/ 6477202 h 6858000"/>
              <a:gd name="connsiteX40" fmla="*/ 7552923 w 8128003"/>
              <a:gd name="connsiteY40" fmla="*/ 6477202 h 6858000"/>
              <a:gd name="connsiteX41" fmla="*/ 7362575 w 8128003"/>
              <a:gd name="connsiteY41" fmla="*/ 6405574 h 6858000"/>
              <a:gd name="connsiteX42" fmla="*/ 7372329 w 8128003"/>
              <a:gd name="connsiteY42" fmla="*/ 6405574 h 6858000"/>
              <a:gd name="connsiteX43" fmla="*/ 7380177 w 8128003"/>
              <a:gd name="connsiteY43" fmla="*/ 6409232 h 6858000"/>
              <a:gd name="connsiteX44" fmla="*/ 7382235 w 8128003"/>
              <a:gd name="connsiteY44" fmla="*/ 6420205 h 6858000"/>
              <a:gd name="connsiteX45" fmla="*/ 7380101 w 8128003"/>
              <a:gd name="connsiteY45" fmla="*/ 6431254 h 6858000"/>
              <a:gd name="connsiteX46" fmla="*/ 7372329 w 8128003"/>
              <a:gd name="connsiteY46" fmla="*/ 6434987 h 6858000"/>
              <a:gd name="connsiteX47" fmla="*/ 7362575 w 8128003"/>
              <a:gd name="connsiteY47" fmla="*/ 6434987 h 6858000"/>
              <a:gd name="connsiteX48" fmla="*/ 7114925 w 8128003"/>
              <a:gd name="connsiteY48" fmla="*/ 6405574 h 6858000"/>
              <a:gd name="connsiteX49" fmla="*/ 7124679 w 8128003"/>
              <a:gd name="connsiteY49" fmla="*/ 6405574 h 6858000"/>
              <a:gd name="connsiteX50" fmla="*/ 7132527 w 8128003"/>
              <a:gd name="connsiteY50" fmla="*/ 6409232 h 6858000"/>
              <a:gd name="connsiteX51" fmla="*/ 7134585 w 8128003"/>
              <a:gd name="connsiteY51" fmla="*/ 6420205 h 6858000"/>
              <a:gd name="connsiteX52" fmla="*/ 7132451 w 8128003"/>
              <a:gd name="connsiteY52" fmla="*/ 6431254 h 6858000"/>
              <a:gd name="connsiteX53" fmla="*/ 7124679 w 8128003"/>
              <a:gd name="connsiteY53" fmla="*/ 6434987 h 6858000"/>
              <a:gd name="connsiteX54" fmla="*/ 7114925 w 8128003"/>
              <a:gd name="connsiteY54" fmla="*/ 6434987 h 6858000"/>
              <a:gd name="connsiteX55" fmla="*/ 6724400 w 8128003"/>
              <a:gd name="connsiteY55" fmla="*/ 6405574 h 6858000"/>
              <a:gd name="connsiteX56" fmla="*/ 6734154 w 8128003"/>
              <a:gd name="connsiteY56" fmla="*/ 6405574 h 6858000"/>
              <a:gd name="connsiteX57" fmla="*/ 6742002 w 8128003"/>
              <a:gd name="connsiteY57" fmla="*/ 6409232 h 6858000"/>
              <a:gd name="connsiteX58" fmla="*/ 6744060 w 8128003"/>
              <a:gd name="connsiteY58" fmla="*/ 6420205 h 6858000"/>
              <a:gd name="connsiteX59" fmla="*/ 6741926 w 8128003"/>
              <a:gd name="connsiteY59" fmla="*/ 6431254 h 6858000"/>
              <a:gd name="connsiteX60" fmla="*/ 6734154 w 8128003"/>
              <a:gd name="connsiteY60" fmla="*/ 6434987 h 6858000"/>
              <a:gd name="connsiteX61" fmla="*/ 6724400 w 8128003"/>
              <a:gd name="connsiteY61" fmla="*/ 6434987 h 6858000"/>
              <a:gd name="connsiteX62" fmla="*/ 6239768 w 8128003"/>
              <a:gd name="connsiteY62" fmla="*/ 6404203 h 6858000"/>
              <a:gd name="connsiteX63" fmla="*/ 6247998 w 8128003"/>
              <a:gd name="connsiteY63" fmla="*/ 6408394 h 6858000"/>
              <a:gd name="connsiteX64" fmla="*/ 6250741 w 8128003"/>
              <a:gd name="connsiteY64" fmla="*/ 6420662 h 6858000"/>
              <a:gd name="connsiteX65" fmla="*/ 6250741 w 8128003"/>
              <a:gd name="connsiteY65" fmla="*/ 6462877 h 6858000"/>
              <a:gd name="connsiteX66" fmla="*/ 6247921 w 8128003"/>
              <a:gd name="connsiteY66" fmla="*/ 6474230 h 6858000"/>
              <a:gd name="connsiteX67" fmla="*/ 6239768 w 8128003"/>
              <a:gd name="connsiteY67" fmla="*/ 6478269 h 6858000"/>
              <a:gd name="connsiteX68" fmla="*/ 6228490 w 8128003"/>
              <a:gd name="connsiteY68" fmla="*/ 6462877 h 6858000"/>
              <a:gd name="connsiteX69" fmla="*/ 6228490 w 8128003"/>
              <a:gd name="connsiteY69" fmla="*/ 6420662 h 6858000"/>
              <a:gd name="connsiteX70" fmla="*/ 6231157 w 8128003"/>
              <a:gd name="connsiteY70" fmla="*/ 6408317 h 6858000"/>
              <a:gd name="connsiteX71" fmla="*/ 6239768 w 8128003"/>
              <a:gd name="connsiteY71" fmla="*/ 6404203 h 6858000"/>
              <a:gd name="connsiteX72" fmla="*/ 5901669 w 8128003"/>
              <a:gd name="connsiteY72" fmla="*/ 6404050 h 6858000"/>
              <a:gd name="connsiteX73" fmla="*/ 5907003 w 8128003"/>
              <a:gd name="connsiteY73" fmla="*/ 6406946 h 6858000"/>
              <a:gd name="connsiteX74" fmla="*/ 5908527 w 8128003"/>
              <a:gd name="connsiteY74" fmla="*/ 6417004 h 6858000"/>
              <a:gd name="connsiteX75" fmla="*/ 5908527 w 8128003"/>
              <a:gd name="connsiteY75" fmla="*/ 6465467 h 6858000"/>
              <a:gd name="connsiteX76" fmla="*/ 5907003 w 8128003"/>
              <a:gd name="connsiteY76" fmla="*/ 6475678 h 6858000"/>
              <a:gd name="connsiteX77" fmla="*/ 5901669 w 8128003"/>
              <a:gd name="connsiteY77" fmla="*/ 6478574 h 6858000"/>
              <a:gd name="connsiteX78" fmla="*/ 5896563 w 8128003"/>
              <a:gd name="connsiteY78" fmla="*/ 6475678 h 6858000"/>
              <a:gd name="connsiteX79" fmla="*/ 5895115 w 8128003"/>
              <a:gd name="connsiteY79" fmla="*/ 6465467 h 6858000"/>
              <a:gd name="connsiteX80" fmla="*/ 5895115 w 8128003"/>
              <a:gd name="connsiteY80" fmla="*/ 6417004 h 6858000"/>
              <a:gd name="connsiteX81" fmla="*/ 5896487 w 8128003"/>
              <a:gd name="connsiteY81" fmla="*/ 6406870 h 6858000"/>
              <a:gd name="connsiteX82" fmla="*/ 5901669 w 8128003"/>
              <a:gd name="connsiteY82" fmla="*/ 6404050 h 6858000"/>
              <a:gd name="connsiteX83" fmla="*/ 5733724 w 8128003"/>
              <a:gd name="connsiteY83" fmla="*/ 6398869 h 6858000"/>
              <a:gd name="connsiteX84" fmla="*/ 5760699 w 8128003"/>
              <a:gd name="connsiteY84" fmla="*/ 6409994 h 6858000"/>
              <a:gd name="connsiteX85" fmla="*/ 5769843 w 8128003"/>
              <a:gd name="connsiteY85" fmla="*/ 6441693 h 6858000"/>
              <a:gd name="connsiteX86" fmla="*/ 5760775 w 8128003"/>
              <a:gd name="connsiteY86" fmla="*/ 6473316 h 6858000"/>
              <a:gd name="connsiteX87" fmla="*/ 5733724 w 8128003"/>
              <a:gd name="connsiteY87" fmla="*/ 6484517 h 6858000"/>
              <a:gd name="connsiteX88" fmla="*/ 5706597 w 8128003"/>
              <a:gd name="connsiteY88" fmla="*/ 6473392 h 6858000"/>
              <a:gd name="connsiteX89" fmla="*/ 5697453 w 8128003"/>
              <a:gd name="connsiteY89" fmla="*/ 6441693 h 6858000"/>
              <a:gd name="connsiteX90" fmla="*/ 5706597 w 8128003"/>
              <a:gd name="connsiteY90" fmla="*/ 6410070 h 6858000"/>
              <a:gd name="connsiteX91" fmla="*/ 5733724 w 8128003"/>
              <a:gd name="connsiteY91" fmla="*/ 6398869 h 6858000"/>
              <a:gd name="connsiteX92" fmla="*/ 7534330 w 8128003"/>
              <a:gd name="connsiteY92" fmla="*/ 6388810 h 6858000"/>
              <a:gd name="connsiteX93" fmla="*/ 7534330 w 8128003"/>
              <a:gd name="connsiteY93" fmla="*/ 6493966 h 6858000"/>
              <a:gd name="connsiteX94" fmla="*/ 7562524 w 8128003"/>
              <a:gd name="connsiteY94" fmla="*/ 6493966 h 6858000"/>
              <a:gd name="connsiteX95" fmla="*/ 7584317 w 8128003"/>
              <a:gd name="connsiteY95" fmla="*/ 6486270 h 6858000"/>
              <a:gd name="connsiteX96" fmla="*/ 7592699 w 8128003"/>
              <a:gd name="connsiteY96" fmla="*/ 6463791 h 6858000"/>
              <a:gd name="connsiteX97" fmla="*/ 7592699 w 8128003"/>
              <a:gd name="connsiteY97" fmla="*/ 6418985 h 6858000"/>
              <a:gd name="connsiteX98" fmla="*/ 7584698 w 8128003"/>
              <a:gd name="connsiteY98" fmla="*/ 6396430 h 6858000"/>
              <a:gd name="connsiteX99" fmla="*/ 7563438 w 8128003"/>
              <a:gd name="connsiteY99" fmla="*/ 6388810 h 6858000"/>
              <a:gd name="connsiteX100" fmla="*/ 7477180 w 8128003"/>
              <a:gd name="connsiteY100" fmla="*/ 6388810 h 6858000"/>
              <a:gd name="connsiteX101" fmla="*/ 7477180 w 8128003"/>
              <a:gd name="connsiteY101" fmla="*/ 6493966 h 6858000"/>
              <a:gd name="connsiteX102" fmla="*/ 7524119 w 8128003"/>
              <a:gd name="connsiteY102" fmla="*/ 6493966 h 6858000"/>
              <a:gd name="connsiteX103" fmla="*/ 7524119 w 8128003"/>
              <a:gd name="connsiteY103" fmla="*/ 6477202 h 6858000"/>
              <a:gd name="connsiteX104" fmla="*/ 7495773 w 8128003"/>
              <a:gd name="connsiteY104" fmla="*/ 6477202 h 6858000"/>
              <a:gd name="connsiteX105" fmla="*/ 7495773 w 8128003"/>
              <a:gd name="connsiteY105" fmla="*/ 6448856 h 6858000"/>
              <a:gd name="connsiteX106" fmla="*/ 7520157 w 8128003"/>
              <a:gd name="connsiteY106" fmla="*/ 6448856 h 6858000"/>
              <a:gd name="connsiteX107" fmla="*/ 7520157 w 8128003"/>
              <a:gd name="connsiteY107" fmla="*/ 6432092 h 6858000"/>
              <a:gd name="connsiteX108" fmla="*/ 7495773 w 8128003"/>
              <a:gd name="connsiteY108" fmla="*/ 6432092 h 6858000"/>
              <a:gd name="connsiteX109" fmla="*/ 7495773 w 8128003"/>
              <a:gd name="connsiteY109" fmla="*/ 6405727 h 6858000"/>
              <a:gd name="connsiteX110" fmla="*/ 7524119 w 8128003"/>
              <a:gd name="connsiteY110" fmla="*/ 6405727 h 6858000"/>
              <a:gd name="connsiteX111" fmla="*/ 7524119 w 8128003"/>
              <a:gd name="connsiteY111" fmla="*/ 6388810 h 6858000"/>
              <a:gd name="connsiteX112" fmla="*/ 7405018 w 8128003"/>
              <a:gd name="connsiteY112" fmla="*/ 6388810 h 6858000"/>
              <a:gd name="connsiteX113" fmla="*/ 7428641 w 8128003"/>
              <a:gd name="connsiteY113" fmla="*/ 6493966 h 6858000"/>
              <a:gd name="connsiteX114" fmla="*/ 7447995 w 8128003"/>
              <a:gd name="connsiteY114" fmla="*/ 6493966 h 6858000"/>
              <a:gd name="connsiteX115" fmla="*/ 7471617 w 8128003"/>
              <a:gd name="connsiteY115" fmla="*/ 6388810 h 6858000"/>
              <a:gd name="connsiteX116" fmla="*/ 7451043 w 8128003"/>
              <a:gd name="connsiteY116" fmla="*/ 6388810 h 6858000"/>
              <a:gd name="connsiteX117" fmla="*/ 7438241 w 8128003"/>
              <a:gd name="connsiteY117" fmla="*/ 6467449 h 6858000"/>
              <a:gd name="connsiteX118" fmla="*/ 7425592 w 8128003"/>
              <a:gd name="connsiteY118" fmla="*/ 6388810 h 6858000"/>
              <a:gd name="connsiteX119" fmla="*/ 7343830 w 8128003"/>
              <a:gd name="connsiteY119" fmla="*/ 6388810 h 6858000"/>
              <a:gd name="connsiteX120" fmla="*/ 7343830 w 8128003"/>
              <a:gd name="connsiteY120" fmla="*/ 6493966 h 6858000"/>
              <a:gd name="connsiteX121" fmla="*/ 7362575 w 8128003"/>
              <a:gd name="connsiteY121" fmla="*/ 6493966 h 6858000"/>
              <a:gd name="connsiteX122" fmla="*/ 7362575 w 8128003"/>
              <a:gd name="connsiteY122" fmla="*/ 6451751 h 6858000"/>
              <a:gd name="connsiteX123" fmla="*/ 7371567 w 8128003"/>
              <a:gd name="connsiteY123" fmla="*/ 6451751 h 6858000"/>
              <a:gd name="connsiteX124" fmla="*/ 7384825 w 8128003"/>
              <a:gd name="connsiteY124" fmla="*/ 6493966 h 6858000"/>
              <a:gd name="connsiteX125" fmla="*/ 7404333 w 8128003"/>
              <a:gd name="connsiteY125" fmla="*/ 6493966 h 6858000"/>
              <a:gd name="connsiteX126" fmla="*/ 7388635 w 8128003"/>
              <a:gd name="connsiteY126" fmla="*/ 6448246 h 6858000"/>
              <a:gd name="connsiteX127" fmla="*/ 7398084 w 8128003"/>
              <a:gd name="connsiteY127" fmla="*/ 6437731 h 6858000"/>
              <a:gd name="connsiteX128" fmla="*/ 7400980 w 8128003"/>
              <a:gd name="connsiteY128" fmla="*/ 6420205 h 6858000"/>
              <a:gd name="connsiteX129" fmla="*/ 7394503 w 8128003"/>
              <a:gd name="connsiteY129" fmla="*/ 6396278 h 6858000"/>
              <a:gd name="connsiteX130" fmla="*/ 7372481 w 8128003"/>
              <a:gd name="connsiteY130" fmla="*/ 6388810 h 6858000"/>
              <a:gd name="connsiteX131" fmla="*/ 7286680 w 8128003"/>
              <a:gd name="connsiteY131" fmla="*/ 6388810 h 6858000"/>
              <a:gd name="connsiteX132" fmla="*/ 7286680 w 8128003"/>
              <a:gd name="connsiteY132" fmla="*/ 6493966 h 6858000"/>
              <a:gd name="connsiteX133" fmla="*/ 7333619 w 8128003"/>
              <a:gd name="connsiteY133" fmla="*/ 6493966 h 6858000"/>
              <a:gd name="connsiteX134" fmla="*/ 7333619 w 8128003"/>
              <a:gd name="connsiteY134" fmla="*/ 6477202 h 6858000"/>
              <a:gd name="connsiteX135" fmla="*/ 7305273 w 8128003"/>
              <a:gd name="connsiteY135" fmla="*/ 6477202 h 6858000"/>
              <a:gd name="connsiteX136" fmla="*/ 7305273 w 8128003"/>
              <a:gd name="connsiteY136" fmla="*/ 6448856 h 6858000"/>
              <a:gd name="connsiteX137" fmla="*/ 7329657 w 8128003"/>
              <a:gd name="connsiteY137" fmla="*/ 6448856 h 6858000"/>
              <a:gd name="connsiteX138" fmla="*/ 7329657 w 8128003"/>
              <a:gd name="connsiteY138" fmla="*/ 6432092 h 6858000"/>
              <a:gd name="connsiteX139" fmla="*/ 7305273 w 8128003"/>
              <a:gd name="connsiteY139" fmla="*/ 6432092 h 6858000"/>
              <a:gd name="connsiteX140" fmla="*/ 7305273 w 8128003"/>
              <a:gd name="connsiteY140" fmla="*/ 6405727 h 6858000"/>
              <a:gd name="connsiteX141" fmla="*/ 7333619 w 8128003"/>
              <a:gd name="connsiteY141" fmla="*/ 6405727 h 6858000"/>
              <a:gd name="connsiteX142" fmla="*/ 7333619 w 8128003"/>
              <a:gd name="connsiteY142" fmla="*/ 6388810 h 6858000"/>
              <a:gd name="connsiteX143" fmla="*/ 7162855 w 8128003"/>
              <a:gd name="connsiteY143" fmla="*/ 6388810 h 6858000"/>
              <a:gd name="connsiteX144" fmla="*/ 7162855 w 8128003"/>
              <a:gd name="connsiteY144" fmla="*/ 6493966 h 6858000"/>
              <a:gd name="connsiteX145" fmla="*/ 7209794 w 8128003"/>
              <a:gd name="connsiteY145" fmla="*/ 6493966 h 6858000"/>
              <a:gd name="connsiteX146" fmla="*/ 7209794 w 8128003"/>
              <a:gd name="connsiteY146" fmla="*/ 6477202 h 6858000"/>
              <a:gd name="connsiteX147" fmla="*/ 7181447 w 8128003"/>
              <a:gd name="connsiteY147" fmla="*/ 6477202 h 6858000"/>
              <a:gd name="connsiteX148" fmla="*/ 7181447 w 8128003"/>
              <a:gd name="connsiteY148" fmla="*/ 6448856 h 6858000"/>
              <a:gd name="connsiteX149" fmla="*/ 7205832 w 8128003"/>
              <a:gd name="connsiteY149" fmla="*/ 6448856 h 6858000"/>
              <a:gd name="connsiteX150" fmla="*/ 7205832 w 8128003"/>
              <a:gd name="connsiteY150" fmla="*/ 6432092 h 6858000"/>
              <a:gd name="connsiteX151" fmla="*/ 7181447 w 8128003"/>
              <a:gd name="connsiteY151" fmla="*/ 6432092 h 6858000"/>
              <a:gd name="connsiteX152" fmla="*/ 7181447 w 8128003"/>
              <a:gd name="connsiteY152" fmla="*/ 6405727 h 6858000"/>
              <a:gd name="connsiteX153" fmla="*/ 7209794 w 8128003"/>
              <a:gd name="connsiteY153" fmla="*/ 6405727 h 6858000"/>
              <a:gd name="connsiteX154" fmla="*/ 7209794 w 8128003"/>
              <a:gd name="connsiteY154" fmla="*/ 6388810 h 6858000"/>
              <a:gd name="connsiteX155" fmla="*/ 7096180 w 8128003"/>
              <a:gd name="connsiteY155" fmla="*/ 6388810 h 6858000"/>
              <a:gd name="connsiteX156" fmla="*/ 7096180 w 8128003"/>
              <a:gd name="connsiteY156" fmla="*/ 6493966 h 6858000"/>
              <a:gd name="connsiteX157" fmla="*/ 7114925 w 8128003"/>
              <a:gd name="connsiteY157" fmla="*/ 6493966 h 6858000"/>
              <a:gd name="connsiteX158" fmla="*/ 7114925 w 8128003"/>
              <a:gd name="connsiteY158" fmla="*/ 6451751 h 6858000"/>
              <a:gd name="connsiteX159" fmla="*/ 7123917 w 8128003"/>
              <a:gd name="connsiteY159" fmla="*/ 6451751 h 6858000"/>
              <a:gd name="connsiteX160" fmla="*/ 7137175 w 8128003"/>
              <a:gd name="connsiteY160" fmla="*/ 6493966 h 6858000"/>
              <a:gd name="connsiteX161" fmla="*/ 7156683 w 8128003"/>
              <a:gd name="connsiteY161" fmla="*/ 6493966 h 6858000"/>
              <a:gd name="connsiteX162" fmla="*/ 7140985 w 8128003"/>
              <a:gd name="connsiteY162" fmla="*/ 6448246 h 6858000"/>
              <a:gd name="connsiteX163" fmla="*/ 7150434 w 8128003"/>
              <a:gd name="connsiteY163" fmla="*/ 6437731 h 6858000"/>
              <a:gd name="connsiteX164" fmla="*/ 7153330 w 8128003"/>
              <a:gd name="connsiteY164" fmla="*/ 6420205 h 6858000"/>
              <a:gd name="connsiteX165" fmla="*/ 7146853 w 8128003"/>
              <a:gd name="connsiteY165" fmla="*/ 6396278 h 6858000"/>
              <a:gd name="connsiteX166" fmla="*/ 7124831 w 8128003"/>
              <a:gd name="connsiteY166" fmla="*/ 6388810 h 6858000"/>
              <a:gd name="connsiteX167" fmla="*/ 6928463 w 8128003"/>
              <a:gd name="connsiteY167" fmla="*/ 6388810 h 6858000"/>
              <a:gd name="connsiteX168" fmla="*/ 6928463 w 8128003"/>
              <a:gd name="connsiteY168" fmla="*/ 6405727 h 6858000"/>
              <a:gd name="connsiteX169" fmla="*/ 6946751 w 8128003"/>
              <a:gd name="connsiteY169" fmla="*/ 6405727 h 6858000"/>
              <a:gd name="connsiteX170" fmla="*/ 6946751 w 8128003"/>
              <a:gd name="connsiteY170" fmla="*/ 6493966 h 6858000"/>
              <a:gd name="connsiteX171" fmla="*/ 6965345 w 8128003"/>
              <a:gd name="connsiteY171" fmla="*/ 6493966 h 6858000"/>
              <a:gd name="connsiteX172" fmla="*/ 6965345 w 8128003"/>
              <a:gd name="connsiteY172" fmla="*/ 6405727 h 6858000"/>
              <a:gd name="connsiteX173" fmla="*/ 6983480 w 8128003"/>
              <a:gd name="connsiteY173" fmla="*/ 6405727 h 6858000"/>
              <a:gd name="connsiteX174" fmla="*/ 6983480 w 8128003"/>
              <a:gd name="connsiteY174" fmla="*/ 6388810 h 6858000"/>
              <a:gd name="connsiteX175" fmla="*/ 6867580 w 8128003"/>
              <a:gd name="connsiteY175" fmla="*/ 6388810 h 6858000"/>
              <a:gd name="connsiteX176" fmla="*/ 6867580 w 8128003"/>
              <a:gd name="connsiteY176" fmla="*/ 6493966 h 6858000"/>
              <a:gd name="connsiteX177" fmla="*/ 6886325 w 8128003"/>
              <a:gd name="connsiteY177" fmla="*/ 6493966 h 6858000"/>
              <a:gd name="connsiteX178" fmla="*/ 6886325 w 8128003"/>
              <a:gd name="connsiteY178" fmla="*/ 6448856 h 6858000"/>
              <a:gd name="connsiteX179" fmla="*/ 6906137 w 8128003"/>
              <a:gd name="connsiteY179" fmla="*/ 6448856 h 6858000"/>
              <a:gd name="connsiteX180" fmla="*/ 6906137 w 8128003"/>
              <a:gd name="connsiteY180" fmla="*/ 6493966 h 6858000"/>
              <a:gd name="connsiteX181" fmla="*/ 6924882 w 8128003"/>
              <a:gd name="connsiteY181" fmla="*/ 6493966 h 6858000"/>
              <a:gd name="connsiteX182" fmla="*/ 6924882 w 8128003"/>
              <a:gd name="connsiteY182" fmla="*/ 6388810 h 6858000"/>
              <a:gd name="connsiteX183" fmla="*/ 6906137 w 8128003"/>
              <a:gd name="connsiteY183" fmla="*/ 6388810 h 6858000"/>
              <a:gd name="connsiteX184" fmla="*/ 6906137 w 8128003"/>
              <a:gd name="connsiteY184" fmla="*/ 6432092 h 6858000"/>
              <a:gd name="connsiteX185" fmla="*/ 6886325 w 8128003"/>
              <a:gd name="connsiteY185" fmla="*/ 6432092 h 6858000"/>
              <a:gd name="connsiteX186" fmla="*/ 6886325 w 8128003"/>
              <a:gd name="connsiteY186" fmla="*/ 6388810 h 6858000"/>
              <a:gd name="connsiteX187" fmla="*/ 6772939 w 8128003"/>
              <a:gd name="connsiteY187" fmla="*/ 6388810 h 6858000"/>
              <a:gd name="connsiteX188" fmla="*/ 6772939 w 8128003"/>
              <a:gd name="connsiteY188" fmla="*/ 6493966 h 6858000"/>
              <a:gd name="connsiteX189" fmla="*/ 6791532 w 8128003"/>
              <a:gd name="connsiteY189" fmla="*/ 6493966 h 6858000"/>
              <a:gd name="connsiteX190" fmla="*/ 6791532 w 8128003"/>
              <a:gd name="connsiteY190" fmla="*/ 6388810 h 6858000"/>
              <a:gd name="connsiteX191" fmla="*/ 6705655 w 8128003"/>
              <a:gd name="connsiteY191" fmla="*/ 6388810 h 6858000"/>
              <a:gd name="connsiteX192" fmla="*/ 6705655 w 8128003"/>
              <a:gd name="connsiteY192" fmla="*/ 6493966 h 6858000"/>
              <a:gd name="connsiteX193" fmla="*/ 6724400 w 8128003"/>
              <a:gd name="connsiteY193" fmla="*/ 6493966 h 6858000"/>
              <a:gd name="connsiteX194" fmla="*/ 6724400 w 8128003"/>
              <a:gd name="connsiteY194" fmla="*/ 6451751 h 6858000"/>
              <a:gd name="connsiteX195" fmla="*/ 6733392 w 8128003"/>
              <a:gd name="connsiteY195" fmla="*/ 6451751 h 6858000"/>
              <a:gd name="connsiteX196" fmla="*/ 6746650 w 8128003"/>
              <a:gd name="connsiteY196" fmla="*/ 6493966 h 6858000"/>
              <a:gd name="connsiteX197" fmla="*/ 6766158 w 8128003"/>
              <a:gd name="connsiteY197" fmla="*/ 6493966 h 6858000"/>
              <a:gd name="connsiteX198" fmla="*/ 6750461 w 8128003"/>
              <a:gd name="connsiteY198" fmla="*/ 6448246 h 6858000"/>
              <a:gd name="connsiteX199" fmla="*/ 6759909 w 8128003"/>
              <a:gd name="connsiteY199" fmla="*/ 6437731 h 6858000"/>
              <a:gd name="connsiteX200" fmla="*/ 6762805 w 8128003"/>
              <a:gd name="connsiteY200" fmla="*/ 6420205 h 6858000"/>
              <a:gd name="connsiteX201" fmla="*/ 6756328 w 8128003"/>
              <a:gd name="connsiteY201" fmla="*/ 6396278 h 6858000"/>
              <a:gd name="connsiteX202" fmla="*/ 6734306 w 8128003"/>
              <a:gd name="connsiteY202" fmla="*/ 6388810 h 6858000"/>
              <a:gd name="connsiteX203" fmla="*/ 6629455 w 8128003"/>
              <a:gd name="connsiteY203" fmla="*/ 6388810 h 6858000"/>
              <a:gd name="connsiteX204" fmla="*/ 6629455 w 8128003"/>
              <a:gd name="connsiteY204" fmla="*/ 6493966 h 6858000"/>
              <a:gd name="connsiteX205" fmla="*/ 6676394 w 8128003"/>
              <a:gd name="connsiteY205" fmla="*/ 6493966 h 6858000"/>
              <a:gd name="connsiteX206" fmla="*/ 6676394 w 8128003"/>
              <a:gd name="connsiteY206" fmla="*/ 6477202 h 6858000"/>
              <a:gd name="connsiteX207" fmla="*/ 6648200 w 8128003"/>
              <a:gd name="connsiteY207" fmla="*/ 6477202 h 6858000"/>
              <a:gd name="connsiteX208" fmla="*/ 6648200 w 8128003"/>
              <a:gd name="connsiteY208" fmla="*/ 6388810 h 6858000"/>
              <a:gd name="connsiteX209" fmla="*/ 6572305 w 8128003"/>
              <a:gd name="connsiteY209" fmla="*/ 6388810 h 6858000"/>
              <a:gd name="connsiteX210" fmla="*/ 6572305 w 8128003"/>
              <a:gd name="connsiteY210" fmla="*/ 6493966 h 6858000"/>
              <a:gd name="connsiteX211" fmla="*/ 6619244 w 8128003"/>
              <a:gd name="connsiteY211" fmla="*/ 6493966 h 6858000"/>
              <a:gd name="connsiteX212" fmla="*/ 6619244 w 8128003"/>
              <a:gd name="connsiteY212" fmla="*/ 6477202 h 6858000"/>
              <a:gd name="connsiteX213" fmla="*/ 6591050 w 8128003"/>
              <a:gd name="connsiteY213" fmla="*/ 6477202 h 6858000"/>
              <a:gd name="connsiteX214" fmla="*/ 6591050 w 8128003"/>
              <a:gd name="connsiteY214" fmla="*/ 6388810 h 6858000"/>
              <a:gd name="connsiteX215" fmla="*/ 6517593 w 8128003"/>
              <a:gd name="connsiteY215" fmla="*/ 6388810 h 6858000"/>
              <a:gd name="connsiteX216" fmla="*/ 6490619 w 8128003"/>
              <a:gd name="connsiteY216" fmla="*/ 6493966 h 6858000"/>
              <a:gd name="connsiteX217" fmla="*/ 6510126 w 8128003"/>
              <a:gd name="connsiteY217" fmla="*/ 6493966 h 6858000"/>
              <a:gd name="connsiteX218" fmla="*/ 6514393 w 8128003"/>
              <a:gd name="connsiteY218" fmla="*/ 6473545 h 6858000"/>
              <a:gd name="connsiteX219" fmla="*/ 6538929 w 8128003"/>
              <a:gd name="connsiteY219" fmla="*/ 6473545 h 6858000"/>
              <a:gd name="connsiteX220" fmla="*/ 6543196 w 8128003"/>
              <a:gd name="connsiteY220" fmla="*/ 6493966 h 6858000"/>
              <a:gd name="connsiteX221" fmla="*/ 6562704 w 8128003"/>
              <a:gd name="connsiteY221" fmla="*/ 6493966 h 6858000"/>
              <a:gd name="connsiteX222" fmla="*/ 6535881 w 8128003"/>
              <a:gd name="connsiteY222" fmla="*/ 6388810 h 6858000"/>
              <a:gd name="connsiteX223" fmla="*/ 6358792 w 8128003"/>
              <a:gd name="connsiteY223" fmla="*/ 6388810 h 6858000"/>
              <a:gd name="connsiteX224" fmla="*/ 6378757 w 8128003"/>
              <a:gd name="connsiteY224" fmla="*/ 6439407 h 6858000"/>
              <a:gd name="connsiteX225" fmla="*/ 6357268 w 8128003"/>
              <a:gd name="connsiteY225" fmla="*/ 6493966 h 6858000"/>
              <a:gd name="connsiteX226" fmla="*/ 6375709 w 8128003"/>
              <a:gd name="connsiteY226" fmla="*/ 6493966 h 6858000"/>
              <a:gd name="connsiteX227" fmla="*/ 6388053 w 8128003"/>
              <a:gd name="connsiteY227" fmla="*/ 6457238 h 6858000"/>
              <a:gd name="connsiteX228" fmla="*/ 6400245 w 8128003"/>
              <a:gd name="connsiteY228" fmla="*/ 6493966 h 6858000"/>
              <a:gd name="connsiteX229" fmla="*/ 6418686 w 8128003"/>
              <a:gd name="connsiteY229" fmla="*/ 6493966 h 6858000"/>
              <a:gd name="connsiteX230" fmla="*/ 6397197 w 8128003"/>
              <a:gd name="connsiteY230" fmla="*/ 6439407 h 6858000"/>
              <a:gd name="connsiteX231" fmla="*/ 6417162 w 8128003"/>
              <a:gd name="connsiteY231" fmla="*/ 6388810 h 6858000"/>
              <a:gd name="connsiteX232" fmla="*/ 6398721 w 8128003"/>
              <a:gd name="connsiteY232" fmla="*/ 6388810 h 6858000"/>
              <a:gd name="connsiteX233" fmla="*/ 6388053 w 8128003"/>
              <a:gd name="connsiteY233" fmla="*/ 6421729 h 6858000"/>
              <a:gd name="connsiteX234" fmla="*/ 6377233 w 8128003"/>
              <a:gd name="connsiteY234" fmla="*/ 6388810 h 6858000"/>
              <a:gd name="connsiteX235" fmla="*/ 6334789 w 8128003"/>
              <a:gd name="connsiteY235" fmla="*/ 6388810 h 6858000"/>
              <a:gd name="connsiteX236" fmla="*/ 6334789 w 8128003"/>
              <a:gd name="connsiteY236" fmla="*/ 6493966 h 6858000"/>
              <a:gd name="connsiteX237" fmla="*/ 6353382 w 8128003"/>
              <a:gd name="connsiteY237" fmla="*/ 6493966 h 6858000"/>
              <a:gd name="connsiteX238" fmla="*/ 6353382 w 8128003"/>
              <a:gd name="connsiteY238" fmla="*/ 6388810 h 6858000"/>
              <a:gd name="connsiteX239" fmla="*/ 6271239 w 8128003"/>
              <a:gd name="connsiteY239" fmla="*/ 6388810 h 6858000"/>
              <a:gd name="connsiteX240" fmla="*/ 6271239 w 8128003"/>
              <a:gd name="connsiteY240" fmla="*/ 6405727 h 6858000"/>
              <a:gd name="connsiteX241" fmla="*/ 6289527 w 8128003"/>
              <a:gd name="connsiteY241" fmla="*/ 6405727 h 6858000"/>
              <a:gd name="connsiteX242" fmla="*/ 6289527 w 8128003"/>
              <a:gd name="connsiteY242" fmla="*/ 6493966 h 6858000"/>
              <a:gd name="connsiteX243" fmla="*/ 6308119 w 8128003"/>
              <a:gd name="connsiteY243" fmla="*/ 6493966 h 6858000"/>
              <a:gd name="connsiteX244" fmla="*/ 6308119 w 8128003"/>
              <a:gd name="connsiteY244" fmla="*/ 6405727 h 6858000"/>
              <a:gd name="connsiteX245" fmla="*/ 6326255 w 8128003"/>
              <a:gd name="connsiteY245" fmla="*/ 6405727 h 6858000"/>
              <a:gd name="connsiteX246" fmla="*/ 6326255 w 8128003"/>
              <a:gd name="connsiteY246" fmla="*/ 6388810 h 6858000"/>
              <a:gd name="connsiteX247" fmla="*/ 6138193 w 8128003"/>
              <a:gd name="connsiteY247" fmla="*/ 6388810 h 6858000"/>
              <a:gd name="connsiteX248" fmla="*/ 6161815 w 8128003"/>
              <a:gd name="connsiteY248" fmla="*/ 6493966 h 6858000"/>
              <a:gd name="connsiteX249" fmla="*/ 6181170 w 8128003"/>
              <a:gd name="connsiteY249" fmla="*/ 6493966 h 6858000"/>
              <a:gd name="connsiteX250" fmla="*/ 6204792 w 8128003"/>
              <a:gd name="connsiteY250" fmla="*/ 6388810 h 6858000"/>
              <a:gd name="connsiteX251" fmla="*/ 6184218 w 8128003"/>
              <a:gd name="connsiteY251" fmla="*/ 6388810 h 6858000"/>
              <a:gd name="connsiteX252" fmla="*/ 6171417 w 8128003"/>
              <a:gd name="connsiteY252" fmla="*/ 6467449 h 6858000"/>
              <a:gd name="connsiteX253" fmla="*/ 6158767 w 8128003"/>
              <a:gd name="connsiteY253" fmla="*/ 6388810 h 6858000"/>
              <a:gd name="connsiteX254" fmla="*/ 6086530 w 8128003"/>
              <a:gd name="connsiteY254" fmla="*/ 6388810 h 6858000"/>
              <a:gd name="connsiteX255" fmla="*/ 6086530 w 8128003"/>
              <a:gd name="connsiteY255" fmla="*/ 6493966 h 6858000"/>
              <a:gd name="connsiteX256" fmla="*/ 6133469 w 8128003"/>
              <a:gd name="connsiteY256" fmla="*/ 6493966 h 6858000"/>
              <a:gd name="connsiteX257" fmla="*/ 6133469 w 8128003"/>
              <a:gd name="connsiteY257" fmla="*/ 6477202 h 6858000"/>
              <a:gd name="connsiteX258" fmla="*/ 6105123 w 8128003"/>
              <a:gd name="connsiteY258" fmla="*/ 6477202 h 6858000"/>
              <a:gd name="connsiteX259" fmla="*/ 6105123 w 8128003"/>
              <a:gd name="connsiteY259" fmla="*/ 6448856 h 6858000"/>
              <a:gd name="connsiteX260" fmla="*/ 6129507 w 8128003"/>
              <a:gd name="connsiteY260" fmla="*/ 6448856 h 6858000"/>
              <a:gd name="connsiteX261" fmla="*/ 6129507 w 8128003"/>
              <a:gd name="connsiteY261" fmla="*/ 6432092 h 6858000"/>
              <a:gd name="connsiteX262" fmla="*/ 6105123 w 8128003"/>
              <a:gd name="connsiteY262" fmla="*/ 6432092 h 6858000"/>
              <a:gd name="connsiteX263" fmla="*/ 6105123 w 8128003"/>
              <a:gd name="connsiteY263" fmla="*/ 6405727 h 6858000"/>
              <a:gd name="connsiteX264" fmla="*/ 6133469 w 8128003"/>
              <a:gd name="connsiteY264" fmla="*/ 6405727 h 6858000"/>
              <a:gd name="connsiteX265" fmla="*/ 6133469 w 8128003"/>
              <a:gd name="connsiteY265" fmla="*/ 6388810 h 6858000"/>
              <a:gd name="connsiteX266" fmla="*/ 5733724 w 8128003"/>
              <a:gd name="connsiteY266" fmla="*/ 6388505 h 6858000"/>
              <a:gd name="connsiteX267" fmla="*/ 5698367 w 8128003"/>
              <a:gd name="connsiteY267" fmla="*/ 6402526 h 6858000"/>
              <a:gd name="connsiteX268" fmla="*/ 5685870 w 8128003"/>
              <a:gd name="connsiteY268" fmla="*/ 6441693 h 6858000"/>
              <a:gd name="connsiteX269" fmla="*/ 5698367 w 8128003"/>
              <a:gd name="connsiteY269" fmla="*/ 6480707 h 6858000"/>
              <a:gd name="connsiteX270" fmla="*/ 5733724 w 8128003"/>
              <a:gd name="connsiteY270" fmla="*/ 6494881 h 6858000"/>
              <a:gd name="connsiteX271" fmla="*/ 5768928 w 8128003"/>
              <a:gd name="connsiteY271" fmla="*/ 6480707 h 6858000"/>
              <a:gd name="connsiteX272" fmla="*/ 5781425 w 8128003"/>
              <a:gd name="connsiteY272" fmla="*/ 6441693 h 6858000"/>
              <a:gd name="connsiteX273" fmla="*/ 5769004 w 8128003"/>
              <a:gd name="connsiteY273" fmla="*/ 6402679 h 6858000"/>
              <a:gd name="connsiteX274" fmla="*/ 5733724 w 8128003"/>
              <a:gd name="connsiteY274" fmla="*/ 6388505 h 6858000"/>
              <a:gd name="connsiteX275" fmla="*/ 6830775 w 8128003"/>
              <a:gd name="connsiteY275" fmla="*/ 6387286 h 6858000"/>
              <a:gd name="connsiteX276" fmla="*/ 6808677 w 8128003"/>
              <a:gd name="connsiteY276" fmla="*/ 6394982 h 6858000"/>
              <a:gd name="connsiteX277" fmla="*/ 6800295 w 8128003"/>
              <a:gd name="connsiteY277" fmla="*/ 6417614 h 6858000"/>
              <a:gd name="connsiteX278" fmla="*/ 6800295 w 8128003"/>
              <a:gd name="connsiteY278" fmla="*/ 6465010 h 6858000"/>
              <a:gd name="connsiteX279" fmla="*/ 6808220 w 8128003"/>
              <a:gd name="connsiteY279" fmla="*/ 6487489 h 6858000"/>
              <a:gd name="connsiteX280" fmla="*/ 6829708 w 8128003"/>
              <a:gd name="connsiteY280" fmla="*/ 6495185 h 6858000"/>
              <a:gd name="connsiteX281" fmla="*/ 6851578 w 8128003"/>
              <a:gd name="connsiteY281" fmla="*/ 6487413 h 6858000"/>
              <a:gd name="connsiteX282" fmla="*/ 6860036 w 8128003"/>
              <a:gd name="connsiteY282" fmla="*/ 6465010 h 6858000"/>
              <a:gd name="connsiteX283" fmla="*/ 6860036 w 8128003"/>
              <a:gd name="connsiteY283" fmla="*/ 6437883 h 6858000"/>
              <a:gd name="connsiteX284" fmla="*/ 6830166 w 8128003"/>
              <a:gd name="connsiteY284" fmla="*/ 6437883 h 6858000"/>
              <a:gd name="connsiteX285" fmla="*/ 6830166 w 8128003"/>
              <a:gd name="connsiteY285" fmla="*/ 6452666 h 6858000"/>
              <a:gd name="connsiteX286" fmla="*/ 6841291 w 8128003"/>
              <a:gd name="connsiteY286" fmla="*/ 6452666 h 6858000"/>
              <a:gd name="connsiteX287" fmla="*/ 6841291 w 8128003"/>
              <a:gd name="connsiteY287" fmla="*/ 6463791 h 6858000"/>
              <a:gd name="connsiteX288" fmla="*/ 6838547 w 8128003"/>
              <a:gd name="connsiteY288" fmla="*/ 6474535 h 6858000"/>
              <a:gd name="connsiteX289" fmla="*/ 6830318 w 8128003"/>
              <a:gd name="connsiteY289" fmla="*/ 6478269 h 6858000"/>
              <a:gd name="connsiteX290" fmla="*/ 6819040 w 8128003"/>
              <a:gd name="connsiteY290" fmla="*/ 6462877 h 6858000"/>
              <a:gd name="connsiteX291" fmla="*/ 6819040 w 8128003"/>
              <a:gd name="connsiteY291" fmla="*/ 6420662 h 6858000"/>
              <a:gd name="connsiteX292" fmla="*/ 6821707 w 8128003"/>
              <a:gd name="connsiteY292" fmla="*/ 6408317 h 6858000"/>
              <a:gd name="connsiteX293" fmla="*/ 6830318 w 8128003"/>
              <a:gd name="connsiteY293" fmla="*/ 6404203 h 6858000"/>
              <a:gd name="connsiteX294" fmla="*/ 6838243 w 8128003"/>
              <a:gd name="connsiteY294" fmla="*/ 6407479 h 6858000"/>
              <a:gd name="connsiteX295" fmla="*/ 6841291 w 8128003"/>
              <a:gd name="connsiteY295" fmla="*/ 6416852 h 6858000"/>
              <a:gd name="connsiteX296" fmla="*/ 6841291 w 8128003"/>
              <a:gd name="connsiteY296" fmla="*/ 6420052 h 6858000"/>
              <a:gd name="connsiteX297" fmla="*/ 6860036 w 8128003"/>
              <a:gd name="connsiteY297" fmla="*/ 6420052 h 6858000"/>
              <a:gd name="connsiteX298" fmla="*/ 6860036 w 8128003"/>
              <a:gd name="connsiteY298" fmla="*/ 6416852 h 6858000"/>
              <a:gd name="connsiteX299" fmla="*/ 6851959 w 8128003"/>
              <a:gd name="connsiteY299" fmla="*/ 6394754 h 6858000"/>
              <a:gd name="connsiteX300" fmla="*/ 6830775 w 8128003"/>
              <a:gd name="connsiteY300" fmla="*/ 6387286 h 6858000"/>
              <a:gd name="connsiteX301" fmla="*/ 6240225 w 8128003"/>
              <a:gd name="connsiteY301" fmla="*/ 6387286 h 6858000"/>
              <a:gd name="connsiteX302" fmla="*/ 6218127 w 8128003"/>
              <a:gd name="connsiteY302" fmla="*/ 6394982 h 6858000"/>
              <a:gd name="connsiteX303" fmla="*/ 6209745 w 8128003"/>
              <a:gd name="connsiteY303" fmla="*/ 6417614 h 6858000"/>
              <a:gd name="connsiteX304" fmla="*/ 6209745 w 8128003"/>
              <a:gd name="connsiteY304" fmla="*/ 6465010 h 6858000"/>
              <a:gd name="connsiteX305" fmla="*/ 6217670 w 8128003"/>
              <a:gd name="connsiteY305" fmla="*/ 6487489 h 6858000"/>
              <a:gd name="connsiteX306" fmla="*/ 6239158 w 8128003"/>
              <a:gd name="connsiteY306" fmla="*/ 6495185 h 6858000"/>
              <a:gd name="connsiteX307" fmla="*/ 6261028 w 8128003"/>
              <a:gd name="connsiteY307" fmla="*/ 6487413 h 6858000"/>
              <a:gd name="connsiteX308" fmla="*/ 6269486 w 8128003"/>
              <a:gd name="connsiteY308" fmla="*/ 6465010 h 6858000"/>
              <a:gd name="connsiteX309" fmla="*/ 6269486 w 8128003"/>
              <a:gd name="connsiteY309" fmla="*/ 6417614 h 6858000"/>
              <a:gd name="connsiteX310" fmla="*/ 6261485 w 8128003"/>
              <a:gd name="connsiteY310" fmla="*/ 6394982 h 6858000"/>
              <a:gd name="connsiteX311" fmla="*/ 6240225 w 8128003"/>
              <a:gd name="connsiteY311" fmla="*/ 6387286 h 6858000"/>
              <a:gd name="connsiteX312" fmla="*/ 6025189 w 8128003"/>
              <a:gd name="connsiteY312" fmla="*/ 6387286 h 6858000"/>
              <a:gd name="connsiteX313" fmla="*/ 6007053 w 8128003"/>
              <a:gd name="connsiteY313" fmla="*/ 6393687 h 6858000"/>
              <a:gd name="connsiteX314" fmla="*/ 6000195 w 8128003"/>
              <a:gd name="connsiteY314" fmla="*/ 6410908 h 6858000"/>
              <a:gd name="connsiteX315" fmla="*/ 6000195 w 8128003"/>
              <a:gd name="connsiteY315" fmla="*/ 6420205 h 6858000"/>
              <a:gd name="connsiteX316" fmla="*/ 6018331 w 8128003"/>
              <a:gd name="connsiteY316" fmla="*/ 6420205 h 6858000"/>
              <a:gd name="connsiteX317" fmla="*/ 6018331 w 8128003"/>
              <a:gd name="connsiteY317" fmla="*/ 6413194 h 6858000"/>
              <a:gd name="connsiteX318" fmla="*/ 6024732 w 8128003"/>
              <a:gd name="connsiteY318" fmla="*/ 6404050 h 6858000"/>
              <a:gd name="connsiteX319" fmla="*/ 6031285 w 8128003"/>
              <a:gd name="connsiteY319" fmla="*/ 6412432 h 6858000"/>
              <a:gd name="connsiteX320" fmla="*/ 6031285 w 8128003"/>
              <a:gd name="connsiteY320" fmla="*/ 6418376 h 6858000"/>
              <a:gd name="connsiteX321" fmla="*/ 6030142 w 8128003"/>
              <a:gd name="connsiteY321" fmla="*/ 6426682 h 6858000"/>
              <a:gd name="connsiteX322" fmla="*/ 6026256 w 8128003"/>
              <a:gd name="connsiteY322" fmla="*/ 6434530 h 6858000"/>
              <a:gd name="connsiteX323" fmla="*/ 5999586 w 8128003"/>
              <a:gd name="connsiteY323" fmla="*/ 6477659 h 6858000"/>
              <a:gd name="connsiteX324" fmla="*/ 5999586 w 8128003"/>
              <a:gd name="connsiteY324" fmla="*/ 6493966 h 6858000"/>
              <a:gd name="connsiteX325" fmla="*/ 6049725 w 8128003"/>
              <a:gd name="connsiteY325" fmla="*/ 6493966 h 6858000"/>
              <a:gd name="connsiteX326" fmla="*/ 6049725 w 8128003"/>
              <a:gd name="connsiteY326" fmla="*/ 6477050 h 6858000"/>
              <a:gd name="connsiteX327" fmla="*/ 6020464 w 8128003"/>
              <a:gd name="connsiteY327" fmla="*/ 6477050 h 6858000"/>
              <a:gd name="connsiteX328" fmla="*/ 6042105 w 8128003"/>
              <a:gd name="connsiteY328" fmla="*/ 6442455 h 6858000"/>
              <a:gd name="connsiteX329" fmla="*/ 6047896 w 8128003"/>
              <a:gd name="connsiteY329" fmla="*/ 6430949 h 6858000"/>
              <a:gd name="connsiteX330" fmla="*/ 6049725 w 8128003"/>
              <a:gd name="connsiteY330" fmla="*/ 6418985 h 6858000"/>
              <a:gd name="connsiteX331" fmla="*/ 6049725 w 8128003"/>
              <a:gd name="connsiteY331" fmla="*/ 6411518 h 6858000"/>
              <a:gd name="connsiteX332" fmla="*/ 6043096 w 8128003"/>
              <a:gd name="connsiteY332" fmla="*/ 6393839 h 6858000"/>
              <a:gd name="connsiteX333" fmla="*/ 6025189 w 8128003"/>
              <a:gd name="connsiteY333" fmla="*/ 6387286 h 6858000"/>
              <a:gd name="connsiteX334" fmla="*/ 5968039 w 8128003"/>
              <a:gd name="connsiteY334" fmla="*/ 6387286 h 6858000"/>
              <a:gd name="connsiteX335" fmla="*/ 5949903 w 8128003"/>
              <a:gd name="connsiteY335" fmla="*/ 6393687 h 6858000"/>
              <a:gd name="connsiteX336" fmla="*/ 5943045 w 8128003"/>
              <a:gd name="connsiteY336" fmla="*/ 6410908 h 6858000"/>
              <a:gd name="connsiteX337" fmla="*/ 5943045 w 8128003"/>
              <a:gd name="connsiteY337" fmla="*/ 6420205 h 6858000"/>
              <a:gd name="connsiteX338" fmla="*/ 5961181 w 8128003"/>
              <a:gd name="connsiteY338" fmla="*/ 6420205 h 6858000"/>
              <a:gd name="connsiteX339" fmla="*/ 5961181 w 8128003"/>
              <a:gd name="connsiteY339" fmla="*/ 6413194 h 6858000"/>
              <a:gd name="connsiteX340" fmla="*/ 5967582 w 8128003"/>
              <a:gd name="connsiteY340" fmla="*/ 6404050 h 6858000"/>
              <a:gd name="connsiteX341" fmla="*/ 5974135 w 8128003"/>
              <a:gd name="connsiteY341" fmla="*/ 6412432 h 6858000"/>
              <a:gd name="connsiteX342" fmla="*/ 5974135 w 8128003"/>
              <a:gd name="connsiteY342" fmla="*/ 6418376 h 6858000"/>
              <a:gd name="connsiteX343" fmla="*/ 5972992 w 8128003"/>
              <a:gd name="connsiteY343" fmla="*/ 6426682 h 6858000"/>
              <a:gd name="connsiteX344" fmla="*/ 5969106 w 8128003"/>
              <a:gd name="connsiteY344" fmla="*/ 6434530 h 6858000"/>
              <a:gd name="connsiteX345" fmla="*/ 5942436 w 8128003"/>
              <a:gd name="connsiteY345" fmla="*/ 6477659 h 6858000"/>
              <a:gd name="connsiteX346" fmla="*/ 5942436 w 8128003"/>
              <a:gd name="connsiteY346" fmla="*/ 6493966 h 6858000"/>
              <a:gd name="connsiteX347" fmla="*/ 5992575 w 8128003"/>
              <a:gd name="connsiteY347" fmla="*/ 6493966 h 6858000"/>
              <a:gd name="connsiteX348" fmla="*/ 5992575 w 8128003"/>
              <a:gd name="connsiteY348" fmla="*/ 6477050 h 6858000"/>
              <a:gd name="connsiteX349" fmla="*/ 5963315 w 8128003"/>
              <a:gd name="connsiteY349" fmla="*/ 6477050 h 6858000"/>
              <a:gd name="connsiteX350" fmla="*/ 5984955 w 8128003"/>
              <a:gd name="connsiteY350" fmla="*/ 6442455 h 6858000"/>
              <a:gd name="connsiteX351" fmla="*/ 5990746 w 8128003"/>
              <a:gd name="connsiteY351" fmla="*/ 6430949 h 6858000"/>
              <a:gd name="connsiteX352" fmla="*/ 5992575 w 8128003"/>
              <a:gd name="connsiteY352" fmla="*/ 6418985 h 6858000"/>
              <a:gd name="connsiteX353" fmla="*/ 5992575 w 8128003"/>
              <a:gd name="connsiteY353" fmla="*/ 6411518 h 6858000"/>
              <a:gd name="connsiteX354" fmla="*/ 5985946 w 8128003"/>
              <a:gd name="connsiteY354" fmla="*/ 6393839 h 6858000"/>
              <a:gd name="connsiteX355" fmla="*/ 5968039 w 8128003"/>
              <a:gd name="connsiteY355" fmla="*/ 6387286 h 6858000"/>
              <a:gd name="connsiteX356" fmla="*/ 5844214 w 8128003"/>
              <a:gd name="connsiteY356" fmla="*/ 6387286 h 6858000"/>
              <a:gd name="connsiteX357" fmla="*/ 5826078 w 8128003"/>
              <a:gd name="connsiteY357" fmla="*/ 6393687 h 6858000"/>
              <a:gd name="connsiteX358" fmla="*/ 5819220 w 8128003"/>
              <a:gd name="connsiteY358" fmla="*/ 6410908 h 6858000"/>
              <a:gd name="connsiteX359" fmla="*/ 5819220 w 8128003"/>
              <a:gd name="connsiteY359" fmla="*/ 6420205 h 6858000"/>
              <a:gd name="connsiteX360" fmla="*/ 5837356 w 8128003"/>
              <a:gd name="connsiteY360" fmla="*/ 6420205 h 6858000"/>
              <a:gd name="connsiteX361" fmla="*/ 5837356 w 8128003"/>
              <a:gd name="connsiteY361" fmla="*/ 6413194 h 6858000"/>
              <a:gd name="connsiteX362" fmla="*/ 5843757 w 8128003"/>
              <a:gd name="connsiteY362" fmla="*/ 6404050 h 6858000"/>
              <a:gd name="connsiteX363" fmla="*/ 5850310 w 8128003"/>
              <a:gd name="connsiteY363" fmla="*/ 6412432 h 6858000"/>
              <a:gd name="connsiteX364" fmla="*/ 5850310 w 8128003"/>
              <a:gd name="connsiteY364" fmla="*/ 6418376 h 6858000"/>
              <a:gd name="connsiteX365" fmla="*/ 5849167 w 8128003"/>
              <a:gd name="connsiteY365" fmla="*/ 6426682 h 6858000"/>
              <a:gd name="connsiteX366" fmla="*/ 5845281 w 8128003"/>
              <a:gd name="connsiteY366" fmla="*/ 6434530 h 6858000"/>
              <a:gd name="connsiteX367" fmla="*/ 5818611 w 8128003"/>
              <a:gd name="connsiteY367" fmla="*/ 6477659 h 6858000"/>
              <a:gd name="connsiteX368" fmla="*/ 5818611 w 8128003"/>
              <a:gd name="connsiteY368" fmla="*/ 6493966 h 6858000"/>
              <a:gd name="connsiteX369" fmla="*/ 5868750 w 8128003"/>
              <a:gd name="connsiteY369" fmla="*/ 6493966 h 6858000"/>
              <a:gd name="connsiteX370" fmla="*/ 5868750 w 8128003"/>
              <a:gd name="connsiteY370" fmla="*/ 6477050 h 6858000"/>
              <a:gd name="connsiteX371" fmla="*/ 5839489 w 8128003"/>
              <a:gd name="connsiteY371" fmla="*/ 6477050 h 6858000"/>
              <a:gd name="connsiteX372" fmla="*/ 5861130 w 8128003"/>
              <a:gd name="connsiteY372" fmla="*/ 6442455 h 6858000"/>
              <a:gd name="connsiteX373" fmla="*/ 5866921 w 8128003"/>
              <a:gd name="connsiteY373" fmla="*/ 6430949 h 6858000"/>
              <a:gd name="connsiteX374" fmla="*/ 5868750 w 8128003"/>
              <a:gd name="connsiteY374" fmla="*/ 6418985 h 6858000"/>
              <a:gd name="connsiteX375" fmla="*/ 5868750 w 8128003"/>
              <a:gd name="connsiteY375" fmla="*/ 6411518 h 6858000"/>
              <a:gd name="connsiteX376" fmla="*/ 5862121 w 8128003"/>
              <a:gd name="connsiteY376" fmla="*/ 6393839 h 6858000"/>
              <a:gd name="connsiteX377" fmla="*/ 5844214 w 8128003"/>
              <a:gd name="connsiteY377" fmla="*/ 6387286 h 6858000"/>
              <a:gd name="connsiteX378" fmla="*/ 7245913 w 8128003"/>
              <a:gd name="connsiteY378" fmla="*/ 6387134 h 6858000"/>
              <a:gd name="connsiteX379" fmla="*/ 7225110 w 8128003"/>
              <a:gd name="connsiteY379" fmla="*/ 6395059 h 6858000"/>
              <a:gd name="connsiteX380" fmla="*/ 7217414 w 8128003"/>
              <a:gd name="connsiteY380" fmla="*/ 6416242 h 6858000"/>
              <a:gd name="connsiteX381" fmla="*/ 7221910 w 8128003"/>
              <a:gd name="connsiteY381" fmla="*/ 6434225 h 6858000"/>
              <a:gd name="connsiteX382" fmla="*/ 7236616 w 8128003"/>
              <a:gd name="connsiteY382" fmla="*/ 6445503 h 6858000"/>
              <a:gd name="connsiteX383" fmla="*/ 7243779 w 8128003"/>
              <a:gd name="connsiteY383" fmla="*/ 6448703 h 6858000"/>
              <a:gd name="connsiteX384" fmla="*/ 7253304 w 8128003"/>
              <a:gd name="connsiteY384" fmla="*/ 6455333 h 6858000"/>
              <a:gd name="connsiteX385" fmla="*/ 7256124 w 8128003"/>
              <a:gd name="connsiteY385" fmla="*/ 6465010 h 6858000"/>
              <a:gd name="connsiteX386" fmla="*/ 7253609 w 8128003"/>
              <a:gd name="connsiteY386" fmla="*/ 6475678 h 6858000"/>
              <a:gd name="connsiteX387" fmla="*/ 7245608 w 8128003"/>
              <a:gd name="connsiteY387" fmla="*/ 6479031 h 6858000"/>
              <a:gd name="connsiteX388" fmla="*/ 7237302 w 8128003"/>
              <a:gd name="connsiteY388" fmla="*/ 6475373 h 6858000"/>
              <a:gd name="connsiteX389" fmla="*/ 7234178 w 8128003"/>
              <a:gd name="connsiteY389" fmla="*/ 6463943 h 6858000"/>
              <a:gd name="connsiteX390" fmla="*/ 7216500 w 8128003"/>
              <a:gd name="connsiteY390" fmla="*/ 6463943 h 6858000"/>
              <a:gd name="connsiteX391" fmla="*/ 7223967 w 8128003"/>
              <a:gd name="connsiteY391" fmla="*/ 6487108 h 6858000"/>
              <a:gd name="connsiteX392" fmla="*/ 7245151 w 8128003"/>
              <a:gd name="connsiteY392" fmla="*/ 6495185 h 6858000"/>
              <a:gd name="connsiteX393" fmla="*/ 7266792 w 8128003"/>
              <a:gd name="connsiteY393" fmla="*/ 6487261 h 6858000"/>
              <a:gd name="connsiteX394" fmla="*/ 7274412 w 8128003"/>
              <a:gd name="connsiteY394" fmla="*/ 6464705 h 6858000"/>
              <a:gd name="connsiteX395" fmla="*/ 7269459 w 8128003"/>
              <a:gd name="connsiteY395" fmla="*/ 6445198 h 6858000"/>
              <a:gd name="connsiteX396" fmla="*/ 7253533 w 8128003"/>
              <a:gd name="connsiteY396" fmla="*/ 6433006 h 6858000"/>
              <a:gd name="connsiteX397" fmla="*/ 7246675 w 8128003"/>
              <a:gd name="connsiteY397" fmla="*/ 6429958 h 6858000"/>
              <a:gd name="connsiteX398" fmla="*/ 7238217 w 8128003"/>
              <a:gd name="connsiteY398" fmla="*/ 6424091 h 6858000"/>
              <a:gd name="connsiteX399" fmla="*/ 7235702 w 8128003"/>
              <a:gd name="connsiteY399" fmla="*/ 6415328 h 6858000"/>
              <a:gd name="connsiteX400" fmla="*/ 7245913 w 8128003"/>
              <a:gd name="connsiteY400" fmla="*/ 6403288 h 6858000"/>
              <a:gd name="connsiteX401" fmla="*/ 7253761 w 8128003"/>
              <a:gd name="connsiteY401" fmla="*/ 6406870 h 6858000"/>
              <a:gd name="connsiteX402" fmla="*/ 7256276 w 8128003"/>
              <a:gd name="connsiteY402" fmla="*/ 6417614 h 6858000"/>
              <a:gd name="connsiteX403" fmla="*/ 7273497 w 8128003"/>
              <a:gd name="connsiteY403" fmla="*/ 6417614 h 6858000"/>
              <a:gd name="connsiteX404" fmla="*/ 7265953 w 8128003"/>
              <a:gd name="connsiteY404" fmla="*/ 6394982 h 6858000"/>
              <a:gd name="connsiteX405" fmla="*/ 7245913 w 8128003"/>
              <a:gd name="connsiteY405" fmla="*/ 6387134 h 6858000"/>
              <a:gd name="connsiteX406" fmla="*/ 7017313 w 8128003"/>
              <a:gd name="connsiteY406" fmla="*/ 6387134 h 6858000"/>
              <a:gd name="connsiteX407" fmla="*/ 6996510 w 8128003"/>
              <a:gd name="connsiteY407" fmla="*/ 6395059 h 6858000"/>
              <a:gd name="connsiteX408" fmla="*/ 6988814 w 8128003"/>
              <a:gd name="connsiteY408" fmla="*/ 6416242 h 6858000"/>
              <a:gd name="connsiteX409" fmla="*/ 6993310 w 8128003"/>
              <a:gd name="connsiteY409" fmla="*/ 6434225 h 6858000"/>
              <a:gd name="connsiteX410" fmla="*/ 7008016 w 8128003"/>
              <a:gd name="connsiteY410" fmla="*/ 6445503 h 6858000"/>
              <a:gd name="connsiteX411" fmla="*/ 7015179 w 8128003"/>
              <a:gd name="connsiteY411" fmla="*/ 6448703 h 6858000"/>
              <a:gd name="connsiteX412" fmla="*/ 7024704 w 8128003"/>
              <a:gd name="connsiteY412" fmla="*/ 6455333 h 6858000"/>
              <a:gd name="connsiteX413" fmla="*/ 7027524 w 8128003"/>
              <a:gd name="connsiteY413" fmla="*/ 6465010 h 6858000"/>
              <a:gd name="connsiteX414" fmla="*/ 7025009 w 8128003"/>
              <a:gd name="connsiteY414" fmla="*/ 6475678 h 6858000"/>
              <a:gd name="connsiteX415" fmla="*/ 7017008 w 8128003"/>
              <a:gd name="connsiteY415" fmla="*/ 6479031 h 6858000"/>
              <a:gd name="connsiteX416" fmla="*/ 7008702 w 8128003"/>
              <a:gd name="connsiteY416" fmla="*/ 6475373 h 6858000"/>
              <a:gd name="connsiteX417" fmla="*/ 7005578 w 8128003"/>
              <a:gd name="connsiteY417" fmla="*/ 6463943 h 6858000"/>
              <a:gd name="connsiteX418" fmla="*/ 6987900 w 8128003"/>
              <a:gd name="connsiteY418" fmla="*/ 6463943 h 6858000"/>
              <a:gd name="connsiteX419" fmla="*/ 6995367 w 8128003"/>
              <a:gd name="connsiteY419" fmla="*/ 6487108 h 6858000"/>
              <a:gd name="connsiteX420" fmla="*/ 7016551 w 8128003"/>
              <a:gd name="connsiteY420" fmla="*/ 6495185 h 6858000"/>
              <a:gd name="connsiteX421" fmla="*/ 7038192 w 8128003"/>
              <a:gd name="connsiteY421" fmla="*/ 6487261 h 6858000"/>
              <a:gd name="connsiteX422" fmla="*/ 7045812 w 8128003"/>
              <a:gd name="connsiteY422" fmla="*/ 6464705 h 6858000"/>
              <a:gd name="connsiteX423" fmla="*/ 7040859 w 8128003"/>
              <a:gd name="connsiteY423" fmla="*/ 6445198 h 6858000"/>
              <a:gd name="connsiteX424" fmla="*/ 7024933 w 8128003"/>
              <a:gd name="connsiteY424" fmla="*/ 6433006 h 6858000"/>
              <a:gd name="connsiteX425" fmla="*/ 7018075 w 8128003"/>
              <a:gd name="connsiteY425" fmla="*/ 6429958 h 6858000"/>
              <a:gd name="connsiteX426" fmla="*/ 7009617 w 8128003"/>
              <a:gd name="connsiteY426" fmla="*/ 6424091 h 6858000"/>
              <a:gd name="connsiteX427" fmla="*/ 7007102 w 8128003"/>
              <a:gd name="connsiteY427" fmla="*/ 6415328 h 6858000"/>
              <a:gd name="connsiteX428" fmla="*/ 7017313 w 8128003"/>
              <a:gd name="connsiteY428" fmla="*/ 6403288 h 6858000"/>
              <a:gd name="connsiteX429" fmla="*/ 7025161 w 8128003"/>
              <a:gd name="connsiteY429" fmla="*/ 6406870 h 6858000"/>
              <a:gd name="connsiteX430" fmla="*/ 7027676 w 8128003"/>
              <a:gd name="connsiteY430" fmla="*/ 6417614 h 6858000"/>
              <a:gd name="connsiteX431" fmla="*/ 7044897 w 8128003"/>
              <a:gd name="connsiteY431" fmla="*/ 6417614 h 6858000"/>
              <a:gd name="connsiteX432" fmla="*/ 7037353 w 8128003"/>
              <a:gd name="connsiteY432" fmla="*/ 6394982 h 6858000"/>
              <a:gd name="connsiteX433" fmla="*/ 7017313 w 8128003"/>
              <a:gd name="connsiteY433" fmla="*/ 6387134 h 6858000"/>
              <a:gd name="connsiteX434" fmla="*/ 5901669 w 8128003"/>
              <a:gd name="connsiteY434" fmla="*/ 6387134 h 6858000"/>
              <a:gd name="connsiteX435" fmla="*/ 5882619 w 8128003"/>
              <a:gd name="connsiteY435" fmla="*/ 6394525 h 6858000"/>
              <a:gd name="connsiteX436" fmla="*/ 5876370 w 8128003"/>
              <a:gd name="connsiteY436" fmla="*/ 6416852 h 6858000"/>
              <a:gd name="connsiteX437" fmla="*/ 5876370 w 8128003"/>
              <a:gd name="connsiteY437" fmla="*/ 6465620 h 6858000"/>
              <a:gd name="connsiteX438" fmla="*/ 5882619 w 8128003"/>
              <a:gd name="connsiteY438" fmla="*/ 6488099 h 6858000"/>
              <a:gd name="connsiteX439" fmla="*/ 5901669 w 8128003"/>
              <a:gd name="connsiteY439" fmla="*/ 6495490 h 6858000"/>
              <a:gd name="connsiteX440" fmla="*/ 5920871 w 8128003"/>
              <a:gd name="connsiteY440" fmla="*/ 6488099 h 6858000"/>
              <a:gd name="connsiteX441" fmla="*/ 5927119 w 8128003"/>
              <a:gd name="connsiteY441" fmla="*/ 6465620 h 6858000"/>
              <a:gd name="connsiteX442" fmla="*/ 5927119 w 8128003"/>
              <a:gd name="connsiteY442" fmla="*/ 6416852 h 6858000"/>
              <a:gd name="connsiteX443" fmla="*/ 5920871 w 8128003"/>
              <a:gd name="connsiteY443" fmla="*/ 6394525 h 6858000"/>
              <a:gd name="connsiteX444" fmla="*/ 5901669 w 8128003"/>
              <a:gd name="connsiteY444" fmla="*/ 6387134 h 6858000"/>
              <a:gd name="connsiteX445" fmla="*/ 0 w 8128003"/>
              <a:gd name="connsiteY445" fmla="*/ 0 h 6858000"/>
              <a:gd name="connsiteX446" fmla="*/ 8128003 w 8128003"/>
              <a:gd name="connsiteY446" fmla="*/ 0 h 6858000"/>
              <a:gd name="connsiteX447" fmla="*/ 8128003 w 8128003"/>
              <a:gd name="connsiteY447" fmla="*/ 6858000 h 6858000"/>
              <a:gd name="connsiteX448" fmla="*/ 0 w 8128003"/>
              <a:gd name="connsiteY448" fmla="*/ 6858000 h 6858000"/>
              <a:gd name="connsiteX449" fmla="*/ 0 w 8128003"/>
              <a:gd name="connsiteY449" fmla="*/ 6237288 h 6858000"/>
              <a:gd name="connsiteX450" fmla="*/ 3667794 w 8128003"/>
              <a:gd name="connsiteY450" fmla="*/ 6237288 h 6858000"/>
              <a:gd name="connsiteX451" fmla="*/ 3787779 w 8128003"/>
              <a:gd name="connsiteY451" fmla="*/ 6117303 h 6858000"/>
              <a:gd name="connsiteX452" fmla="*/ 3787779 w 8128003"/>
              <a:gd name="connsiteY452" fmla="*/ 1569373 h 6858000"/>
              <a:gd name="connsiteX453" fmla="*/ 3667794 w 8128003"/>
              <a:gd name="connsiteY453" fmla="*/ 1449388 h 6858000"/>
              <a:gd name="connsiteX454" fmla="*/ 0 w 8128003"/>
              <a:gd name="connsiteY454" fmla="*/ 14493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</a:cxnLst>
            <a:rect l="l" t="t" r="r" b="b"/>
            <a:pathLst>
              <a:path w="8128003" h="6858000">
                <a:moveTo>
                  <a:pt x="7599024" y="6473849"/>
                </a:moveTo>
                <a:lnTo>
                  <a:pt x="7599024" y="6493966"/>
                </a:lnTo>
                <a:lnTo>
                  <a:pt x="7616855" y="6493966"/>
                </a:lnTo>
                <a:lnTo>
                  <a:pt x="7616855" y="6473849"/>
                </a:lnTo>
                <a:close/>
                <a:moveTo>
                  <a:pt x="6427449" y="6473849"/>
                </a:moveTo>
                <a:lnTo>
                  <a:pt x="6427449" y="6493966"/>
                </a:lnTo>
                <a:lnTo>
                  <a:pt x="6445279" y="6493966"/>
                </a:lnTo>
                <a:lnTo>
                  <a:pt x="6445279" y="6473849"/>
                </a:lnTo>
                <a:close/>
                <a:moveTo>
                  <a:pt x="6526737" y="6414109"/>
                </a:moveTo>
                <a:lnTo>
                  <a:pt x="6535577" y="6456781"/>
                </a:lnTo>
                <a:lnTo>
                  <a:pt x="6517898" y="6456781"/>
                </a:lnTo>
                <a:close/>
                <a:moveTo>
                  <a:pt x="5733876" y="6411975"/>
                </a:moveTo>
                <a:cubicBezTo>
                  <a:pt x="5727882" y="6411975"/>
                  <a:pt x="5723335" y="6413601"/>
                  <a:pt x="5720236" y="6416852"/>
                </a:cubicBezTo>
                <a:cubicBezTo>
                  <a:pt x="5717138" y="6420103"/>
                  <a:pt x="5715588" y="6425386"/>
                  <a:pt x="5715588" y="6432701"/>
                </a:cubicBezTo>
                <a:lnTo>
                  <a:pt x="5715588" y="6450380"/>
                </a:lnTo>
                <a:cubicBezTo>
                  <a:pt x="5715588" y="6457695"/>
                  <a:pt x="5717138" y="6463004"/>
                  <a:pt x="5720236" y="6466306"/>
                </a:cubicBezTo>
                <a:cubicBezTo>
                  <a:pt x="5723335" y="6469608"/>
                  <a:pt x="5727882" y="6471259"/>
                  <a:pt x="5733876" y="6471259"/>
                </a:cubicBezTo>
                <a:cubicBezTo>
                  <a:pt x="5739667" y="6471259"/>
                  <a:pt x="5744087" y="6469658"/>
                  <a:pt x="5747135" y="6466458"/>
                </a:cubicBezTo>
                <a:cubicBezTo>
                  <a:pt x="5750183" y="6463258"/>
                  <a:pt x="5751707" y="6458457"/>
                  <a:pt x="5751707" y="6452056"/>
                </a:cubicBezTo>
                <a:lnTo>
                  <a:pt x="5751707" y="6450227"/>
                </a:lnTo>
                <a:lnTo>
                  <a:pt x="5739515" y="6450227"/>
                </a:lnTo>
                <a:lnTo>
                  <a:pt x="5739515" y="6452056"/>
                </a:lnTo>
                <a:cubicBezTo>
                  <a:pt x="5739515" y="6457339"/>
                  <a:pt x="5737635" y="6459981"/>
                  <a:pt x="5733876" y="6459981"/>
                </a:cubicBezTo>
                <a:cubicBezTo>
                  <a:pt x="5731946" y="6459981"/>
                  <a:pt x="5730523" y="6459244"/>
                  <a:pt x="5729609" y="6457771"/>
                </a:cubicBezTo>
                <a:cubicBezTo>
                  <a:pt x="5728695" y="6456298"/>
                  <a:pt x="5728237" y="6453885"/>
                  <a:pt x="5728237" y="6450532"/>
                </a:cubicBezTo>
                <a:lnTo>
                  <a:pt x="5728237" y="6432549"/>
                </a:lnTo>
                <a:cubicBezTo>
                  <a:pt x="5728237" y="6426250"/>
                  <a:pt x="5730117" y="6423100"/>
                  <a:pt x="5733876" y="6423100"/>
                </a:cubicBezTo>
                <a:cubicBezTo>
                  <a:pt x="5735603" y="6423100"/>
                  <a:pt x="5736975" y="6423761"/>
                  <a:pt x="5737991" y="6425081"/>
                </a:cubicBezTo>
                <a:cubicBezTo>
                  <a:pt x="5739007" y="6426402"/>
                  <a:pt x="5739515" y="6428333"/>
                  <a:pt x="5739515" y="6430873"/>
                </a:cubicBezTo>
                <a:lnTo>
                  <a:pt x="5739515" y="6432701"/>
                </a:lnTo>
                <a:lnTo>
                  <a:pt x="5751707" y="6432701"/>
                </a:lnTo>
                <a:lnTo>
                  <a:pt x="5751707" y="6430568"/>
                </a:lnTo>
                <a:cubicBezTo>
                  <a:pt x="5751707" y="6418173"/>
                  <a:pt x="5745763" y="6411975"/>
                  <a:pt x="5733876" y="6411975"/>
                </a:cubicBezTo>
                <a:close/>
                <a:moveTo>
                  <a:pt x="7552923" y="6405727"/>
                </a:moveTo>
                <a:lnTo>
                  <a:pt x="7562981" y="6405727"/>
                </a:lnTo>
                <a:cubicBezTo>
                  <a:pt x="7566639" y="6405727"/>
                  <a:pt x="7569382" y="6407124"/>
                  <a:pt x="7571211" y="6409918"/>
                </a:cubicBezTo>
                <a:cubicBezTo>
                  <a:pt x="7573039" y="6412712"/>
                  <a:pt x="7573954" y="6416801"/>
                  <a:pt x="7573954" y="6422186"/>
                </a:cubicBezTo>
                <a:lnTo>
                  <a:pt x="7573954" y="6461657"/>
                </a:lnTo>
                <a:cubicBezTo>
                  <a:pt x="7573954" y="6466534"/>
                  <a:pt x="7573014" y="6470344"/>
                  <a:pt x="7571134" y="6473087"/>
                </a:cubicBezTo>
                <a:cubicBezTo>
                  <a:pt x="7569255" y="6475831"/>
                  <a:pt x="7566537" y="6477202"/>
                  <a:pt x="7562981" y="6477202"/>
                </a:cubicBezTo>
                <a:lnTo>
                  <a:pt x="7552923" y="6477202"/>
                </a:lnTo>
                <a:close/>
                <a:moveTo>
                  <a:pt x="7362575" y="6405574"/>
                </a:moveTo>
                <a:lnTo>
                  <a:pt x="7372329" y="6405574"/>
                </a:lnTo>
                <a:cubicBezTo>
                  <a:pt x="7376189" y="6405574"/>
                  <a:pt x="7378805" y="6406793"/>
                  <a:pt x="7380177" y="6409232"/>
                </a:cubicBezTo>
                <a:cubicBezTo>
                  <a:pt x="7381549" y="6411670"/>
                  <a:pt x="7382235" y="6415328"/>
                  <a:pt x="7382235" y="6420205"/>
                </a:cubicBezTo>
                <a:cubicBezTo>
                  <a:pt x="7382235" y="6425081"/>
                  <a:pt x="7381523" y="6428764"/>
                  <a:pt x="7380101" y="6431254"/>
                </a:cubicBezTo>
                <a:cubicBezTo>
                  <a:pt x="7378679" y="6433743"/>
                  <a:pt x="7376088" y="6434987"/>
                  <a:pt x="7372329" y="6434987"/>
                </a:cubicBezTo>
                <a:lnTo>
                  <a:pt x="7362575" y="6434987"/>
                </a:lnTo>
                <a:close/>
                <a:moveTo>
                  <a:pt x="7114925" y="6405574"/>
                </a:moveTo>
                <a:lnTo>
                  <a:pt x="7124679" y="6405574"/>
                </a:lnTo>
                <a:cubicBezTo>
                  <a:pt x="7128539" y="6405574"/>
                  <a:pt x="7131155" y="6406793"/>
                  <a:pt x="7132527" y="6409232"/>
                </a:cubicBezTo>
                <a:cubicBezTo>
                  <a:pt x="7133899" y="6411670"/>
                  <a:pt x="7134585" y="6415328"/>
                  <a:pt x="7134585" y="6420205"/>
                </a:cubicBezTo>
                <a:cubicBezTo>
                  <a:pt x="7134585" y="6425081"/>
                  <a:pt x="7133873" y="6428764"/>
                  <a:pt x="7132451" y="6431254"/>
                </a:cubicBezTo>
                <a:cubicBezTo>
                  <a:pt x="7131029" y="6433743"/>
                  <a:pt x="7128438" y="6434987"/>
                  <a:pt x="7124679" y="6434987"/>
                </a:cubicBezTo>
                <a:lnTo>
                  <a:pt x="7114925" y="6434987"/>
                </a:lnTo>
                <a:close/>
                <a:moveTo>
                  <a:pt x="6724400" y="6405574"/>
                </a:moveTo>
                <a:lnTo>
                  <a:pt x="6734154" y="6405574"/>
                </a:lnTo>
                <a:cubicBezTo>
                  <a:pt x="6738014" y="6405574"/>
                  <a:pt x="6740631" y="6406793"/>
                  <a:pt x="6742002" y="6409232"/>
                </a:cubicBezTo>
                <a:cubicBezTo>
                  <a:pt x="6743374" y="6411670"/>
                  <a:pt x="6744060" y="6415328"/>
                  <a:pt x="6744060" y="6420205"/>
                </a:cubicBezTo>
                <a:cubicBezTo>
                  <a:pt x="6744060" y="6425081"/>
                  <a:pt x="6743348" y="6428764"/>
                  <a:pt x="6741926" y="6431254"/>
                </a:cubicBezTo>
                <a:cubicBezTo>
                  <a:pt x="6740503" y="6433743"/>
                  <a:pt x="6737913" y="6434987"/>
                  <a:pt x="6734154" y="6434987"/>
                </a:cubicBezTo>
                <a:lnTo>
                  <a:pt x="6724400" y="6434987"/>
                </a:lnTo>
                <a:close/>
                <a:moveTo>
                  <a:pt x="6239768" y="6404203"/>
                </a:moveTo>
                <a:cubicBezTo>
                  <a:pt x="6243426" y="6404203"/>
                  <a:pt x="6246169" y="6405600"/>
                  <a:pt x="6247998" y="6408394"/>
                </a:cubicBezTo>
                <a:cubicBezTo>
                  <a:pt x="6249826" y="6411188"/>
                  <a:pt x="6250741" y="6415277"/>
                  <a:pt x="6250741" y="6420662"/>
                </a:cubicBezTo>
                <a:lnTo>
                  <a:pt x="6250741" y="6462877"/>
                </a:lnTo>
                <a:cubicBezTo>
                  <a:pt x="6250741" y="6467753"/>
                  <a:pt x="6249801" y="6471538"/>
                  <a:pt x="6247921" y="6474230"/>
                </a:cubicBezTo>
                <a:cubicBezTo>
                  <a:pt x="6246042" y="6476923"/>
                  <a:pt x="6243324" y="6478269"/>
                  <a:pt x="6239768" y="6478269"/>
                </a:cubicBezTo>
                <a:cubicBezTo>
                  <a:pt x="6232250" y="6478269"/>
                  <a:pt x="6228490" y="6473138"/>
                  <a:pt x="6228490" y="6462877"/>
                </a:cubicBezTo>
                <a:lnTo>
                  <a:pt x="6228490" y="6420662"/>
                </a:lnTo>
                <a:cubicBezTo>
                  <a:pt x="6228490" y="6415175"/>
                  <a:pt x="6229379" y="6411061"/>
                  <a:pt x="6231157" y="6408317"/>
                </a:cubicBezTo>
                <a:cubicBezTo>
                  <a:pt x="6232935" y="6405574"/>
                  <a:pt x="6235806" y="6404203"/>
                  <a:pt x="6239768" y="6404203"/>
                </a:cubicBezTo>
                <a:close/>
                <a:moveTo>
                  <a:pt x="5901669" y="6404050"/>
                </a:moveTo>
                <a:cubicBezTo>
                  <a:pt x="5904209" y="6404050"/>
                  <a:pt x="5905987" y="6405015"/>
                  <a:pt x="5907003" y="6406946"/>
                </a:cubicBezTo>
                <a:cubicBezTo>
                  <a:pt x="5908019" y="6408876"/>
                  <a:pt x="5908527" y="6412229"/>
                  <a:pt x="5908527" y="6417004"/>
                </a:cubicBezTo>
                <a:lnTo>
                  <a:pt x="5908527" y="6465467"/>
                </a:lnTo>
                <a:cubicBezTo>
                  <a:pt x="5908527" y="6470344"/>
                  <a:pt x="5908019" y="6473748"/>
                  <a:pt x="5907003" y="6475678"/>
                </a:cubicBezTo>
                <a:cubicBezTo>
                  <a:pt x="5905987" y="6477609"/>
                  <a:pt x="5904209" y="6478574"/>
                  <a:pt x="5901669" y="6478574"/>
                </a:cubicBezTo>
                <a:cubicBezTo>
                  <a:pt x="5899230" y="6478574"/>
                  <a:pt x="5897528" y="6477609"/>
                  <a:pt x="5896563" y="6475678"/>
                </a:cubicBezTo>
                <a:cubicBezTo>
                  <a:pt x="5895598" y="6473748"/>
                  <a:pt x="5895115" y="6470344"/>
                  <a:pt x="5895115" y="6465467"/>
                </a:cubicBezTo>
                <a:lnTo>
                  <a:pt x="5895115" y="6417004"/>
                </a:lnTo>
                <a:cubicBezTo>
                  <a:pt x="5895115" y="6412127"/>
                  <a:pt x="5895573" y="6408749"/>
                  <a:pt x="5896487" y="6406870"/>
                </a:cubicBezTo>
                <a:cubicBezTo>
                  <a:pt x="5897401" y="6404990"/>
                  <a:pt x="5899129" y="6404050"/>
                  <a:pt x="5901669" y="6404050"/>
                </a:cubicBezTo>
                <a:close/>
                <a:moveTo>
                  <a:pt x="5733724" y="6398869"/>
                </a:moveTo>
                <a:cubicBezTo>
                  <a:pt x="5745611" y="6398869"/>
                  <a:pt x="5754603" y="6402577"/>
                  <a:pt x="5760699" y="6409994"/>
                </a:cubicBezTo>
                <a:cubicBezTo>
                  <a:pt x="5766795" y="6417411"/>
                  <a:pt x="5769843" y="6427977"/>
                  <a:pt x="5769843" y="6441693"/>
                </a:cubicBezTo>
                <a:cubicBezTo>
                  <a:pt x="5769843" y="6455307"/>
                  <a:pt x="5766820" y="6465848"/>
                  <a:pt x="5760775" y="6473316"/>
                </a:cubicBezTo>
                <a:cubicBezTo>
                  <a:pt x="5754730" y="6480784"/>
                  <a:pt x="5745713" y="6484517"/>
                  <a:pt x="5733724" y="6484517"/>
                </a:cubicBezTo>
                <a:cubicBezTo>
                  <a:pt x="5721735" y="6484517"/>
                  <a:pt x="5712693" y="6480809"/>
                  <a:pt x="5706597" y="6473392"/>
                </a:cubicBezTo>
                <a:cubicBezTo>
                  <a:pt x="5700501" y="6465975"/>
                  <a:pt x="5697453" y="6455409"/>
                  <a:pt x="5697453" y="6441693"/>
                </a:cubicBezTo>
                <a:cubicBezTo>
                  <a:pt x="5697453" y="6428079"/>
                  <a:pt x="5700501" y="6417538"/>
                  <a:pt x="5706597" y="6410070"/>
                </a:cubicBezTo>
                <a:cubicBezTo>
                  <a:pt x="5712693" y="6402602"/>
                  <a:pt x="5721735" y="6398869"/>
                  <a:pt x="5733724" y="6398869"/>
                </a:cubicBezTo>
                <a:close/>
                <a:moveTo>
                  <a:pt x="7534330" y="6388810"/>
                </a:moveTo>
                <a:lnTo>
                  <a:pt x="7534330" y="6493966"/>
                </a:lnTo>
                <a:lnTo>
                  <a:pt x="7562524" y="6493966"/>
                </a:lnTo>
                <a:cubicBezTo>
                  <a:pt x="7571465" y="6493966"/>
                  <a:pt x="7578729" y="6491401"/>
                  <a:pt x="7584317" y="6486270"/>
                </a:cubicBezTo>
                <a:cubicBezTo>
                  <a:pt x="7589905" y="6481139"/>
                  <a:pt x="7592699" y="6473646"/>
                  <a:pt x="7592699" y="6463791"/>
                </a:cubicBezTo>
                <a:lnTo>
                  <a:pt x="7592699" y="6418985"/>
                </a:lnTo>
                <a:cubicBezTo>
                  <a:pt x="7592699" y="6409029"/>
                  <a:pt x="7590032" y="6401510"/>
                  <a:pt x="7584698" y="6396430"/>
                </a:cubicBezTo>
                <a:cubicBezTo>
                  <a:pt x="7579364" y="6391350"/>
                  <a:pt x="7572277" y="6388810"/>
                  <a:pt x="7563438" y="6388810"/>
                </a:cubicBezTo>
                <a:close/>
                <a:moveTo>
                  <a:pt x="7477180" y="6388810"/>
                </a:moveTo>
                <a:lnTo>
                  <a:pt x="7477180" y="6493966"/>
                </a:lnTo>
                <a:lnTo>
                  <a:pt x="7524119" y="6493966"/>
                </a:lnTo>
                <a:lnTo>
                  <a:pt x="7524119" y="6477202"/>
                </a:lnTo>
                <a:lnTo>
                  <a:pt x="7495773" y="6477202"/>
                </a:lnTo>
                <a:lnTo>
                  <a:pt x="7495773" y="6448856"/>
                </a:lnTo>
                <a:lnTo>
                  <a:pt x="7520157" y="6448856"/>
                </a:lnTo>
                <a:lnTo>
                  <a:pt x="7520157" y="6432092"/>
                </a:lnTo>
                <a:lnTo>
                  <a:pt x="7495773" y="6432092"/>
                </a:lnTo>
                <a:lnTo>
                  <a:pt x="7495773" y="6405727"/>
                </a:lnTo>
                <a:lnTo>
                  <a:pt x="7524119" y="6405727"/>
                </a:lnTo>
                <a:lnTo>
                  <a:pt x="7524119" y="6388810"/>
                </a:lnTo>
                <a:close/>
                <a:moveTo>
                  <a:pt x="7405018" y="6388810"/>
                </a:moveTo>
                <a:lnTo>
                  <a:pt x="7428641" y="6493966"/>
                </a:lnTo>
                <a:lnTo>
                  <a:pt x="7447995" y="6493966"/>
                </a:lnTo>
                <a:lnTo>
                  <a:pt x="7471617" y="6388810"/>
                </a:lnTo>
                <a:lnTo>
                  <a:pt x="7451043" y="6388810"/>
                </a:lnTo>
                <a:lnTo>
                  <a:pt x="7438241" y="6467449"/>
                </a:lnTo>
                <a:lnTo>
                  <a:pt x="7425592" y="6388810"/>
                </a:lnTo>
                <a:close/>
                <a:moveTo>
                  <a:pt x="7343830" y="6388810"/>
                </a:moveTo>
                <a:lnTo>
                  <a:pt x="7343830" y="6493966"/>
                </a:lnTo>
                <a:lnTo>
                  <a:pt x="7362575" y="6493966"/>
                </a:lnTo>
                <a:lnTo>
                  <a:pt x="7362575" y="6451751"/>
                </a:lnTo>
                <a:lnTo>
                  <a:pt x="7371567" y="6451751"/>
                </a:lnTo>
                <a:lnTo>
                  <a:pt x="7384825" y="6493966"/>
                </a:lnTo>
                <a:lnTo>
                  <a:pt x="7404333" y="6493966"/>
                </a:lnTo>
                <a:lnTo>
                  <a:pt x="7388635" y="6448246"/>
                </a:lnTo>
                <a:cubicBezTo>
                  <a:pt x="7393004" y="6445909"/>
                  <a:pt x="7396154" y="6442404"/>
                  <a:pt x="7398084" y="6437731"/>
                </a:cubicBezTo>
                <a:cubicBezTo>
                  <a:pt x="7400015" y="6433057"/>
                  <a:pt x="7400980" y="6427215"/>
                  <a:pt x="7400980" y="6420205"/>
                </a:cubicBezTo>
                <a:cubicBezTo>
                  <a:pt x="7400980" y="6409232"/>
                  <a:pt x="7398821" y="6401256"/>
                  <a:pt x="7394503" y="6396278"/>
                </a:cubicBezTo>
                <a:cubicBezTo>
                  <a:pt x="7390185" y="6391299"/>
                  <a:pt x="7382844" y="6388810"/>
                  <a:pt x="7372481" y="6388810"/>
                </a:cubicBezTo>
                <a:close/>
                <a:moveTo>
                  <a:pt x="7286680" y="6388810"/>
                </a:moveTo>
                <a:lnTo>
                  <a:pt x="7286680" y="6493966"/>
                </a:lnTo>
                <a:lnTo>
                  <a:pt x="7333619" y="6493966"/>
                </a:lnTo>
                <a:lnTo>
                  <a:pt x="7333619" y="6477202"/>
                </a:lnTo>
                <a:lnTo>
                  <a:pt x="7305273" y="6477202"/>
                </a:lnTo>
                <a:lnTo>
                  <a:pt x="7305273" y="6448856"/>
                </a:lnTo>
                <a:lnTo>
                  <a:pt x="7329657" y="6448856"/>
                </a:lnTo>
                <a:lnTo>
                  <a:pt x="7329657" y="6432092"/>
                </a:lnTo>
                <a:lnTo>
                  <a:pt x="7305273" y="6432092"/>
                </a:lnTo>
                <a:lnTo>
                  <a:pt x="7305273" y="6405727"/>
                </a:lnTo>
                <a:lnTo>
                  <a:pt x="7333619" y="6405727"/>
                </a:lnTo>
                <a:lnTo>
                  <a:pt x="7333619" y="6388810"/>
                </a:lnTo>
                <a:close/>
                <a:moveTo>
                  <a:pt x="7162855" y="6388810"/>
                </a:moveTo>
                <a:lnTo>
                  <a:pt x="7162855" y="6493966"/>
                </a:lnTo>
                <a:lnTo>
                  <a:pt x="7209794" y="6493966"/>
                </a:lnTo>
                <a:lnTo>
                  <a:pt x="7209794" y="6477202"/>
                </a:lnTo>
                <a:lnTo>
                  <a:pt x="7181447" y="6477202"/>
                </a:lnTo>
                <a:lnTo>
                  <a:pt x="7181447" y="6448856"/>
                </a:lnTo>
                <a:lnTo>
                  <a:pt x="7205832" y="6448856"/>
                </a:lnTo>
                <a:lnTo>
                  <a:pt x="7205832" y="6432092"/>
                </a:lnTo>
                <a:lnTo>
                  <a:pt x="7181447" y="6432092"/>
                </a:lnTo>
                <a:lnTo>
                  <a:pt x="7181447" y="6405727"/>
                </a:lnTo>
                <a:lnTo>
                  <a:pt x="7209794" y="6405727"/>
                </a:lnTo>
                <a:lnTo>
                  <a:pt x="7209794" y="6388810"/>
                </a:lnTo>
                <a:close/>
                <a:moveTo>
                  <a:pt x="7096180" y="6388810"/>
                </a:moveTo>
                <a:lnTo>
                  <a:pt x="7096180" y="6493966"/>
                </a:lnTo>
                <a:lnTo>
                  <a:pt x="7114925" y="6493966"/>
                </a:lnTo>
                <a:lnTo>
                  <a:pt x="7114925" y="6451751"/>
                </a:lnTo>
                <a:lnTo>
                  <a:pt x="7123917" y="6451751"/>
                </a:lnTo>
                <a:lnTo>
                  <a:pt x="7137175" y="6493966"/>
                </a:lnTo>
                <a:lnTo>
                  <a:pt x="7156683" y="6493966"/>
                </a:lnTo>
                <a:lnTo>
                  <a:pt x="7140985" y="6448246"/>
                </a:lnTo>
                <a:cubicBezTo>
                  <a:pt x="7145354" y="6445909"/>
                  <a:pt x="7148504" y="6442404"/>
                  <a:pt x="7150434" y="6437731"/>
                </a:cubicBezTo>
                <a:cubicBezTo>
                  <a:pt x="7152365" y="6433057"/>
                  <a:pt x="7153330" y="6427215"/>
                  <a:pt x="7153330" y="6420205"/>
                </a:cubicBezTo>
                <a:cubicBezTo>
                  <a:pt x="7153330" y="6409232"/>
                  <a:pt x="7151171" y="6401256"/>
                  <a:pt x="7146853" y="6396278"/>
                </a:cubicBezTo>
                <a:cubicBezTo>
                  <a:pt x="7142535" y="6391299"/>
                  <a:pt x="7135194" y="6388810"/>
                  <a:pt x="7124831" y="6388810"/>
                </a:cubicBezTo>
                <a:close/>
                <a:moveTo>
                  <a:pt x="6928463" y="6388810"/>
                </a:moveTo>
                <a:lnTo>
                  <a:pt x="6928463" y="6405727"/>
                </a:lnTo>
                <a:lnTo>
                  <a:pt x="6946751" y="6405727"/>
                </a:lnTo>
                <a:lnTo>
                  <a:pt x="6946751" y="6493966"/>
                </a:lnTo>
                <a:lnTo>
                  <a:pt x="6965345" y="6493966"/>
                </a:lnTo>
                <a:lnTo>
                  <a:pt x="6965345" y="6405727"/>
                </a:lnTo>
                <a:lnTo>
                  <a:pt x="6983480" y="6405727"/>
                </a:lnTo>
                <a:lnTo>
                  <a:pt x="6983480" y="6388810"/>
                </a:lnTo>
                <a:close/>
                <a:moveTo>
                  <a:pt x="6867580" y="6388810"/>
                </a:moveTo>
                <a:lnTo>
                  <a:pt x="6867580" y="6493966"/>
                </a:lnTo>
                <a:lnTo>
                  <a:pt x="6886325" y="6493966"/>
                </a:lnTo>
                <a:lnTo>
                  <a:pt x="6886325" y="6448856"/>
                </a:lnTo>
                <a:lnTo>
                  <a:pt x="6906137" y="6448856"/>
                </a:lnTo>
                <a:lnTo>
                  <a:pt x="6906137" y="6493966"/>
                </a:lnTo>
                <a:lnTo>
                  <a:pt x="6924882" y="6493966"/>
                </a:lnTo>
                <a:lnTo>
                  <a:pt x="6924882" y="6388810"/>
                </a:lnTo>
                <a:lnTo>
                  <a:pt x="6906137" y="6388810"/>
                </a:lnTo>
                <a:lnTo>
                  <a:pt x="6906137" y="6432092"/>
                </a:lnTo>
                <a:lnTo>
                  <a:pt x="6886325" y="6432092"/>
                </a:lnTo>
                <a:lnTo>
                  <a:pt x="6886325" y="6388810"/>
                </a:lnTo>
                <a:close/>
                <a:moveTo>
                  <a:pt x="6772939" y="6388810"/>
                </a:moveTo>
                <a:lnTo>
                  <a:pt x="6772939" y="6493966"/>
                </a:lnTo>
                <a:lnTo>
                  <a:pt x="6791532" y="6493966"/>
                </a:lnTo>
                <a:lnTo>
                  <a:pt x="6791532" y="6388810"/>
                </a:lnTo>
                <a:close/>
                <a:moveTo>
                  <a:pt x="6705655" y="6388810"/>
                </a:moveTo>
                <a:lnTo>
                  <a:pt x="6705655" y="6493966"/>
                </a:lnTo>
                <a:lnTo>
                  <a:pt x="6724400" y="6493966"/>
                </a:lnTo>
                <a:lnTo>
                  <a:pt x="6724400" y="6451751"/>
                </a:lnTo>
                <a:lnTo>
                  <a:pt x="6733392" y="6451751"/>
                </a:lnTo>
                <a:lnTo>
                  <a:pt x="6746650" y="6493966"/>
                </a:lnTo>
                <a:lnTo>
                  <a:pt x="6766158" y="6493966"/>
                </a:lnTo>
                <a:lnTo>
                  <a:pt x="6750461" y="6448246"/>
                </a:lnTo>
                <a:cubicBezTo>
                  <a:pt x="6754829" y="6445909"/>
                  <a:pt x="6757979" y="6442404"/>
                  <a:pt x="6759909" y="6437731"/>
                </a:cubicBezTo>
                <a:cubicBezTo>
                  <a:pt x="6761840" y="6433057"/>
                  <a:pt x="6762805" y="6427215"/>
                  <a:pt x="6762805" y="6420205"/>
                </a:cubicBezTo>
                <a:cubicBezTo>
                  <a:pt x="6762805" y="6409232"/>
                  <a:pt x="6760646" y="6401256"/>
                  <a:pt x="6756328" y="6396278"/>
                </a:cubicBezTo>
                <a:cubicBezTo>
                  <a:pt x="6752010" y="6391299"/>
                  <a:pt x="6744669" y="6388810"/>
                  <a:pt x="6734306" y="6388810"/>
                </a:cubicBezTo>
                <a:close/>
                <a:moveTo>
                  <a:pt x="6629455" y="6388810"/>
                </a:moveTo>
                <a:lnTo>
                  <a:pt x="6629455" y="6493966"/>
                </a:lnTo>
                <a:lnTo>
                  <a:pt x="6676394" y="6493966"/>
                </a:lnTo>
                <a:lnTo>
                  <a:pt x="6676394" y="6477202"/>
                </a:lnTo>
                <a:lnTo>
                  <a:pt x="6648200" y="6477202"/>
                </a:lnTo>
                <a:lnTo>
                  <a:pt x="6648200" y="6388810"/>
                </a:lnTo>
                <a:close/>
                <a:moveTo>
                  <a:pt x="6572305" y="6388810"/>
                </a:moveTo>
                <a:lnTo>
                  <a:pt x="6572305" y="6493966"/>
                </a:lnTo>
                <a:lnTo>
                  <a:pt x="6619244" y="6493966"/>
                </a:lnTo>
                <a:lnTo>
                  <a:pt x="6619244" y="6477202"/>
                </a:lnTo>
                <a:lnTo>
                  <a:pt x="6591050" y="6477202"/>
                </a:lnTo>
                <a:lnTo>
                  <a:pt x="6591050" y="6388810"/>
                </a:lnTo>
                <a:close/>
                <a:moveTo>
                  <a:pt x="6517593" y="6388810"/>
                </a:moveTo>
                <a:lnTo>
                  <a:pt x="6490619" y="6493966"/>
                </a:lnTo>
                <a:lnTo>
                  <a:pt x="6510126" y="6493966"/>
                </a:lnTo>
                <a:lnTo>
                  <a:pt x="6514393" y="6473545"/>
                </a:lnTo>
                <a:lnTo>
                  <a:pt x="6538929" y="6473545"/>
                </a:lnTo>
                <a:lnTo>
                  <a:pt x="6543196" y="6493966"/>
                </a:lnTo>
                <a:lnTo>
                  <a:pt x="6562704" y="6493966"/>
                </a:lnTo>
                <a:lnTo>
                  <a:pt x="6535881" y="6388810"/>
                </a:lnTo>
                <a:close/>
                <a:moveTo>
                  <a:pt x="6358792" y="6388810"/>
                </a:moveTo>
                <a:lnTo>
                  <a:pt x="6378757" y="6439407"/>
                </a:lnTo>
                <a:lnTo>
                  <a:pt x="6357268" y="6493966"/>
                </a:lnTo>
                <a:lnTo>
                  <a:pt x="6375709" y="6493966"/>
                </a:lnTo>
                <a:lnTo>
                  <a:pt x="6388053" y="6457238"/>
                </a:lnTo>
                <a:lnTo>
                  <a:pt x="6400245" y="6493966"/>
                </a:lnTo>
                <a:lnTo>
                  <a:pt x="6418686" y="6493966"/>
                </a:lnTo>
                <a:lnTo>
                  <a:pt x="6397197" y="6439407"/>
                </a:lnTo>
                <a:lnTo>
                  <a:pt x="6417162" y="6388810"/>
                </a:lnTo>
                <a:lnTo>
                  <a:pt x="6398721" y="6388810"/>
                </a:lnTo>
                <a:lnTo>
                  <a:pt x="6388053" y="6421729"/>
                </a:lnTo>
                <a:lnTo>
                  <a:pt x="6377233" y="6388810"/>
                </a:lnTo>
                <a:close/>
                <a:moveTo>
                  <a:pt x="6334789" y="6388810"/>
                </a:moveTo>
                <a:lnTo>
                  <a:pt x="6334789" y="6493966"/>
                </a:lnTo>
                <a:lnTo>
                  <a:pt x="6353382" y="6493966"/>
                </a:lnTo>
                <a:lnTo>
                  <a:pt x="6353382" y="6388810"/>
                </a:lnTo>
                <a:close/>
                <a:moveTo>
                  <a:pt x="6271239" y="6388810"/>
                </a:moveTo>
                <a:lnTo>
                  <a:pt x="6271239" y="6405727"/>
                </a:lnTo>
                <a:lnTo>
                  <a:pt x="6289527" y="6405727"/>
                </a:lnTo>
                <a:lnTo>
                  <a:pt x="6289527" y="6493966"/>
                </a:lnTo>
                <a:lnTo>
                  <a:pt x="6308119" y="6493966"/>
                </a:lnTo>
                <a:lnTo>
                  <a:pt x="6308119" y="6405727"/>
                </a:lnTo>
                <a:lnTo>
                  <a:pt x="6326255" y="6405727"/>
                </a:lnTo>
                <a:lnTo>
                  <a:pt x="6326255" y="6388810"/>
                </a:lnTo>
                <a:close/>
                <a:moveTo>
                  <a:pt x="6138193" y="6388810"/>
                </a:moveTo>
                <a:lnTo>
                  <a:pt x="6161815" y="6493966"/>
                </a:lnTo>
                <a:lnTo>
                  <a:pt x="6181170" y="6493966"/>
                </a:lnTo>
                <a:lnTo>
                  <a:pt x="6204792" y="6388810"/>
                </a:lnTo>
                <a:lnTo>
                  <a:pt x="6184218" y="6388810"/>
                </a:lnTo>
                <a:lnTo>
                  <a:pt x="6171417" y="6467449"/>
                </a:lnTo>
                <a:lnTo>
                  <a:pt x="6158767" y="6388810"/>
                </a:lnTo>
                <a:close/>
                <a:moveTo>
                  <a:pt x="6086530" y="6388810"/>
                </a:moveTo>
                <a:lnTo>
                  <a:pt x="6086530" y="6493966"/>
                </a:lnTo>
                <a:lnTo>
                  <a:pt x="6133469" y="6493966"/>
                </a:lnTo>
                <a:lnTo>
                  <a:pt x="6133469" y="6477202"/>
                </a:lnTo>
                <a:lnTo>
                  <a:pt x="6105123" y="6477202"/>
                </a:lnTo>
                <a:lnTo>
                  <a:pt x="6105123" y="6448856"/>
                </a:lnTo>
                <a:lnTo>
                  <a:pt x="6129507" y="6448856"/>
                </a:lnTo>
                <a:lnTo>
                  <a:pt x="6129507" y="6432092"/>
                </a:lnTo>
                <a:lnTo>
                  <a:pt x="6105123" y="6432092"/>
                </a:lnTo>
                <a:lnTo>
                  <a:pt x="6105123" y="6405727"/>
                </a:lnTo>
                <a:lnTo>
                  <a:pt x="6133469" y="6405727"/>
                </a:lnTo>
                <a:lnTo>
                  <a:pt x="6133469" y="6388810"/>
                </a:lnTo>
                <a:close/>
                <a:moveTo>
                  <a:pt x="5733724" y="6388505"/>
                </a:moveTo>
                <a:cubicBezTo>
                  <a:pt x="5718484" y="6388505"/>
                  <a:pt x="5706698" y="6393179"/>
                  <a:pt x="5698367" y="6402526"/>
                </a:cubicBezTo>
                <a:cubicBezTo>
                  <a:pt x="5690036" y="6411873"/>
                  <a:pt x="5685870" y="6424929"/>
                  <a:pt x="5685870" y="6441693"/>
                </a:cubicBezTo>
                <a:cubicBezTo>
                  <a:pt x="5685870" y="6458254"/>
                  <a:pt x="5690036" y="6471259"/>
                  <a:pt x="5698367" y="6480707"/>
                </a:cubicBezTo>
                <a:cubicBezTo>
                  <a:pt x="5706698" y="6490156"/>
                  <a:pt x="5718484" y="6494881"/>
                  <a:pt x="5733724" y="6494881"/>
                </a:cubicBezTo>
                <a:cubicBezTo>
                  <a:pt x="5748862" y="6494881"/>
                  <a:pt x="5760597" y="6490156"/>
                  <a:pt x="5768928" y="6480707"/>
                </a:cubicBezTo>
                <a:cubicBezTo>
                  <a:pt x="5777259" y="6471259"/>
                  <a:pt x="5781425" y="6458254"/>
                  <a:pt x="5781425" y="6441693"/>
                </a:cubicBezTo>
                <a:cubicBezTo>
                  <a:pt x="5781425" y="6425132"/>
                  <a:pt x="5777285" y="6412127"/>
                  <a:pt x="5769004" y="6402679"/>
                </a:cubicBezTo>
                <a:cubicBezTo>
                  <a:pt x="5760724" y="6393230"/>
                  <a:pt x="5748964" y="6388505"/>
                  <a:pt x="5733724" y="6388505"/>
                </a:cubicBezTo>
                <a:close/>
                <a:moveTo>
                  <a:pt x="6830775" y="6387286"/>
                </a:moveTo>
                <a:cubicBezTo>
                  <a:pt x="6821631" y="6387286"/>
                  <a:pt x="6814265" y="6389852"/>
                  <a:pt x="6808677" y="6394982"/>
                </a:cubicBezTo>
                <a:cubicBezTo>
                  <a:pt x="6803089" y="6400113"/>
                  <a:pt x="6800295" y="6407657"/>
                  <a:pt x="6800295" y="6417614"/>
                </a:cubicBezTo>
                <a:lnTo>
                  <a:pt x="6800295" y="6465010"/>
                </a:lnTo>
                <a:cubicBezTo>
                  <a:pt x="6800295" y="6474865"/>
                  <a:pt x="6802937" y="6482358"/>
                  <a:pt x="6808220" y="6487489"/>
                </a:cubicBezTo>
                <a:cubicBezTo>
                  <a:pt x="6813503" y="6492620"/>
                  <a:pt x="6820666" y="6495185"/>
                  <a:pt x="6829708" y="6495185"/>
                </a:cubicBezTo>
                <a:cubicBezTo>
                  <a:pt x="6838649" y="6495185"/>
                  <a:pt x="6845939" y="6492595"/>
                  <a:pt x="6851578" y="6487413"/>
                </a:cubicBezTo>
                <a:cubicBezTo>
                  <a:pt x="6857217" y="6482231"/>
                  <a:pt x="6860036" y="6474764"/>
                  <a:pt x="6860036" y="6465010"/>
                </a:cubicBezTo>
                <a:lnTo>
                  <a:pt x="6860036" y="6437883"/>
                </a:lnTo>
                <a:lnTo>
                  <a:pt x="6830166" y="6437883"/>
                </a:lnTo>
                <a:lnTo>
                  <a:pt x="6830166" y="6452666"/>
                </a:lnTo>
                <a:lnTo>
                  <a:pt x="6841291" y="6452666"/>
                </a:lnTo>
                <a:lnTo>
                  <a:pt x="6841291" y="6463791"/>
                </a:lnTo>
                <a:cubicBezTo>
                  <a:pt x="6841291" y="6468465"/>
                  <a:pt x="6840377" y="6472046"/>
                  <a:pt x="6838547" y="6474535"/>
                </a:cubicBezTo>
                <a:cubicBezTo>
                  <a:pt x="6836719" y="6477024"/>
                  <a:pt x="6833976" y="6478269"/>
                  <a:pt x="6830318" y="6478269"/>
                </a:cubicBezTo>
                <a:cubicBezTo>
                  <a:pt x="6822800" y="6478269"/>
                  <a:pt x="6819040" y="6473138"/>
                  <a:pt x="6819040" y="6462877"/>
                </a:cubicBezTo>
                <a:lnTo>
                  <a:pt x="6819040" y="6420662"/>
                </a:lnTo>
                <a:cubicBezTo>
                  <a:pt x="6819040" y="6415175"/>
                  <a:pt x="6819929" y="6411061"/>
                  <a:pt x="6821707" y="6408317"/>
                </a:cubicBezTo>
                <a:cubicBezTo>
                  <a:pt x="6823485" y="6405574"/>
                  <a:pt x="6826355" y="6404203"/>
                  <a:pt x="6830318" y="6404203"/>
                </a:cubicBezTo>
                <a:cubicBezTo>
                  <a:pt x="6833569" y="6404203"/>
                  <a:pt x="6836211" y="6405295"/>
                  <a:pt x="6838243" y="6407479"/>
                </a:cubicBezTo>
                <a:cubicBezTo>
                  <a:pt x="6840275" y="6409664"/>
                  <a:pt x="6841291" y="6412788"/>
                  <a:pt x="6841291" y="6416852"/>
                </a:cubicBezTo>
                <a:lnTo>
                  <a:pt x="6841291" y="6420052"/>
                </a:lnTo>
                <a:lnTo>
                  <a:pt x="6860036" y="6420052"/>
                </a:lnTo>
                <a:lnTo>
                  <a:pt x="6860036" y="6416852"/>
                </a:lnTo>
                <a:cubicBezTo>
                  <a:pt x="6860036" y="6407098"/>
                  <a:pt x="6857344" y="6399732"/>
                  <a:pt x="6851959" y="6394754"/>
                </a:cubicBezTo>
                <a:cubicBezTo>
                  <a:pt x="6846574" y="6389775"/>
                  <a:pt x="6839513" y="6387286"/>
                  <a:pt x="6830775" y="6387286"/>
                </a:cubicBezTo>
                <a:close/>
                <a:moveTo>
                  <a:pt x="6240225" y="6387286"/>
                </a:moveTo>
                <a:cubicBezTo>
                  <a:pt x="6231081" y="6387286"/>
                  <a:pt x="6223715" y="6389852"/>
                  <a:pt x="6218127" y="6394982"/>
                </a:cubicBezTo>
                <a:cubicBezTo>
                  <a:pt x="6212539" y="6400113"/>
                  <a:pt x="6209745" y="6407657"/>
                  <a:pt x="6209745" y="6417614"/>
                </a:cubicBezTo>
                <a:lnTo>
                  <a:pt x="6209745" y="6465010"/>
                </a:lnTo>
                <a:cubicBezTo>
                  <a:pt x="6209745" y="6474865"/>
                  <a:pt x="6212387" y="6482358"/>
                  <a:pt x="6217670" y="6487489"/>
                </a:cubicBezTo>
                <a:cubicBezTo>
                  <a:pt x="6222953" y="6492620"/>
                  <a:pt x="6230116" y="6495185"/>
                  <a:pt x="6239158" y="6495185"/>
                </a:cubicBezTo>
                <a:cubicBezTo>
                  <a:pt x="6248099" y="6495185"/>
                  <a:pt x="6255389" y="6492595"/>
                  <a:pt x="6261028" y="6487413"/>
                </a:cubicBezTo>
                <a:cubicBezTo>
                  <a:pt x="6266667" y="6482231"/>
                  <a:pt x="6269486" y="6474764"/>
                  <a:pt x="6269486" y="6465010"/>
                </a:cubicBezTo>
                <a:lnTo>
                  <a:pt x="6269486" y="6417614"/>
                </a:lnTo>
                <a:cubicBezTo>
                  <a:pt x="6269486" y="6407657"/>
                  <a:pt x="6266819" y="6400113"/>
                  <a:pt x="6261485" y="6394982"/>
                </a:cubicBezTo>
                <a:cubicBezTo>
                  <a:pt x="6256151" y="6389852"/>
                  <a:pt x="6249064" y="6387286"/>
                  <a:pt x="6240225" y="6387286"/>
                </a:cubicBezTo>
                <a:close/>
                <a:moveTo>
                  <a:pt x="6025189" y="6387286"/>
                </a:moveTo>
                <a:cubicBezTo>
                  <a:pt x="6017670" y="6387286"/>
                  <a:pt x="6011625" y="6389420"/>
                  <a:pt x="6007053" y="6393687"/>
                </a:cubicBezTo>
                <a:cubicBezTo>
                  <a:pt x="6002481" y="6397954"/>
                  <a:pt x="6000195" y="6403695"/>
                  <a:pt x="6000195" y="6410908"/>
                </a:cubicBezTo>
                <a:lnTo>
                  <a:pt x="6000195" y="6420205"/>
                </a:lnTo>
                <a:lnTo>
                  <a:pt x="6018331" y="6420205"/>
                </a:lnTo>
                <a:lnTo>
                  <a:pt x="6018331" y="6413194"/>
                </a:lnTo>
                <a:cubicBezTo>
                  <a:pt x="6018331" y="6407098"/>
                  <a:pt x="6020464" y="6404050"/>
                  <a:pt x="6024732" y="6404050"/>
                </a:cubicBezTo>
                <a:cubicBezTo>
                  <a:pt x="6029100" y="6404050"/>
                  <a:pt x="6031285" y="6406844"/>
                  <a:pt x="6031285" y="6412432"/>
                </a:cubicBezTo>
                <a:lnTo>
                  <a:pt x="6031285" y="6418376"/>
                </a:lnTo>
                <a:cubicBezTo>
                  <a:pt x="6031285" y="6421729"/>
                  <a:pt x="6030904" y="6424497"/>
                  <a:pt x="6030142" y="6426682"/>
                </a:cubicBezTo>
                <a:cubicBezTo>
                  <a:pt x="6029380" y="6428866"/>
                  <a:pt x="6028084" y="6431482"/>
                  <a:pt x="6026256" y="6434530"/>
                </a:cubicBezTo>
                <a:lnTo>
                  <a:pt x="5999586" y="6477659"/>
                </a:lnTo>
                <a:lnTo>
                  <a:pt x="5999586" y="6493966"/>
                </a:lnTo>
                <a:lnTo>
                  <a:pt x="6049725" y="6493966"/>
                </a:lnTo>
                <a:lnTo>
                  <a:pt x="6049725" y="6477050"/>
                </a:lnTo>
                <a:lnTo>
                  <a:pt x="6020464" y="6477050"/>
                </a:lnTo>
                <a:lnTo>
                  <a:pt x="6042105" y="6442455"/>
                </a:lnTo>
                <a:cubicBezTo>
                  <a:pt x="6044747" y="6438188"/>
                  <a:pt x="6046677" y="6434352"/>
                  <a:pt x="6047896" y="6430949"/>
                </a:cubicBezTo>
                <a:cubicBezTo>
                  <a:pt x="6049116" y="6427545"/>
                  <a:pt x="6049725" y="6423557"/>
                  <a:pt x="6049725" y="6418985"/>
                </a:cubicBezTo>
                <a:lnTo>
                  <a:pt x="6049725" y="6411518"/>
                </a:lnTo>
                <a:cubicBezTo>
                  <a:pt x="6049725" y="6404101"/>
                  <a:pt x="6047515" y="6398208"/>
                  <a:pt x="6043096" y="6393839"/>
                </a:cubicBezTo>
                <a:cubicBezTo>
                  <a:pt x="6038676" y="6389471"/>
                  <a:pt x="6032707" y="6387286"/>
                  <a:pt x="6025189" y="6387286"/>
                </a:cubicBezTo>
                <a:close/>
                <a:moveTo>
                  <a:pt x="5968039" y="6387286"/>
                </a:moveTo>
                <a:cubicBezTo>
                  <a:pt x="5960520" y="6387286"/>
                  <a:pt x="5954475" y="6389420"/>
                  <a:pt x="5949903" y="6393687"/>
                </a:cubicBezTo>
                <a:cubicBezTo>
                  <a:pt x="5945331" y="6397954"/>
                  <a:pt x="5943045" y="6403695"/>
                  <a:pt x="5943045" y="6410908"/>
                </a:cubicBezTo>
                <a:lnTo>
                  <a:pt x="5943045" y="6420205"/>
                </a:lnTo>
                <a:lnTo>
                  <a:pt x="5961181" y="6420205"/>
                </a:lnTo>
                <a:lnTo>
                  <a:pt x="5961181" y="6413194"/>
                </a:lnTo>
                <a:cubicBezTo>
                  <a:pt x="5961181" y="6407098"/>
                  <a:pt x="5963315" y="6404050"/>
                  <a:pt x="5967582" y="6404050"/>
                </a:cubicBezTo>
                <a:cubicBezTo>
                  <a:pt x="5971950" y="6404050"/>
                  <a:pt x="5974135" y="6406844"/>
                  <a:pt x="5974135" y="6412432"/>
                </a:cubicBezTo>
                <a:lnTo>
                  <a:pt x="5974135" y="6418376"/>
                </a:lnTo>
                <a:cubicBezTo>
                  <a:pt x="5974135" y="6421729"/>
                  <a:pt x="5973754" y="6424497"/>
                  <a:pt x="5972992" y="6426682"/>
                </a:cubicBezTo>
                <a:cubicBezTo>
                  <a:pt x="5972230" y="6428866"/>
                  <a:pt x="5970934" y="6431482"/>
                  <a:pt x="5969106" y="6434530"/>
                </a:cubicBezTo>
                <a:lnTo>
                  <a:pt x="5942436" y="6477659"/>
                </a:lnTo>
                <a:lnTo>
                  <a:pt x="5942436" y="6493966"/>
                </a:lnTo>
                <a:lnTo>
                  <a:pt x="5992575" y="6493966"/>
                </a:lnTo>
                <a:lnTo>
                  <a:pt x="5992575" y="6477050"/>
                </a:lnTo>
                <a:lnTo>
                  <a:pt x="5963315" y="6477050"/>
                </a:lnTo>
                <a:lnTo>
                  <a:pt x="5984955" y="6442455"/>
                </a:lnTo>
                <a:cubicBezTo>
                  <a:pt x="5987597" y="6438188"/>
                  <a:pt x="5989527" y="6434352"/>
                  <a:pt x="5990746" y="6430949"/>
                </a:cubicBezTo>
                <a:cubicBezTo>
                  <a:pt x="5991966" y="6427545"/>
                  <a:pt x="5992575" y="6423557"/>
                  <a:pt x="5992575" y="6418985"/>
                </a:cubicBezTo>
                <a:lnTo>
                  <a:pt x="5992575" y="6411518"/>
                </a:lnTo>
                <a:cubicBezTo>
                  <a:pt x="5992575" y="6404101"/>
                  <a:pt x="5990365" y="6398208"/>
                  <a:pt x="5985946" y="6393839"/>
                </a:cubicBezTo>
                <a:cubicBezTo>
                  <a:pt x="5981526" y="6389471"/>
                  <a:pt x="5975557" y="6387286"/>
                  <a:pt x="5968039" y="6387286"/>
                </a:cubicBezTo>
                <a:close/>
                <a:moveTo>
                  <a:pt x="5844214" y="6387286"/>
                </a:moveTo>
                <a:cubicBezTo>
                  <a:pt x="5836695" y="6387286"/>
                  <a:pt x="5830650" y="6389420"/>
                  <a:pt x="5826078" y="6393687"/>
                </a:cubicBezTo>
                <a:cubicBezTo>
                  <a:pt x="5821506" y="6397954"/>
                  <a:pt x="5819220" y="6403695"/>
                  <a:pt x="5819220" y="6410908"/>
                </a:cubicBezTo>
                <a:lnTo>
                  <a:pt x="5819220" y="6420205"/>
                </a:lnTo>
                <a:lnTo>
                  <a:pt x="5837356" y="6420205"/>
                </a:lnTo>
                <a:lnTo>
                  <a:pt x="5837356" y="6413194"/>
                </a:lnTo>
                <a:cubicBezTo>
                  <a:pt x="5837356" y="6407098"/>
                  <a:pt x="5839489" y="6404050"/>
                  <a:pt x="5843757" y="6404050"/>
                </a:cubicBezTo>
                <a:cubicBezTo>
                  <a:pt x="5848125" y="6404050"/>
                  <a:pt x="5850310" y="6406844"/>
                  <a:pt x="5850310" y="6412432"/>
                </a:cubicBezTo>
                <a:lnTo>
                  <a:pt x="5850310" y="6418376"/>
                </a:lnTo>
                <a:cubicBezTo>
                  <a:pt x="5850310" y="6421729"/>
                  <a:pt x="5849929" y="6424497"/>
                  <a:pt x="5849167" y="6426682"/>
                </a:cubicBezTo>
                <a:cubicBezTo>
                  <a:pt x="5848405" y="6428866"/>
                  <a:pt x="5847109" y="6431482"/>
                  <a:pt x="5845281" y="6434530"/>
                </a:cubicBezTo>
                <a:lnTo>
                  <a:pt x="5818611" y="6477659"/>
                </a:lnTo>
                <a:lnTo>
                  <a:pt x="5818611" y="6493966"/>
                </a:lnTo>
                <a:lnTo>
                  <a:pt x="5868750" y="6493966"/>
                </a:lnTo>
                <a:lnTo>
                  <a:pt x="5868750" y="6477050"/>
                </a:lnTo>
                <a:lnTo>
                  <a:pt x="5839489" y="6477050"/>
                </a:lnTo>
                <a:lnTo>
                  <a:pt x="5861130" y="6442455"/>
                </a:lnTo>
                <a:cubicBezTo>
                  <a:pt x="5863772" y="6438188"/>
                  <a:pt x="5865702" y="6434352"/>
                  <a:pt x="5866921" y="6430949"/>
                </a:cubicBezTo>
                <a:cubicBezTo>
                  <a:pt x="5868141" y="6427545"/>
                  <a:pt x="5868750" y="6423557"/>
                  <a:pt x="5868750" y="6418985"/>
                </a:cubicBezTo>
                <a:lnTo>
                  <a:pt x="5868750" y="6411518"/>
                </a:lnTo>
                <a:cubicBezTo>
                  <a:pt x="5868750" y="6404101"/>
                  <a:pt x="5866540" y="6398208"/>
                  <a:pt x="5862121" y="6393839"/>
                </a:cubicBezTo>
                <a:cubicBezTo>
                  <a:pt x="5857701" y="6389471"/>
                  <a:pt x="5851732" y="6387286"/>
                  <a:pt x="5844214" y="6387286"/>
                </a:cubicBezTo>
                <a:close/>
                <a:moveTo>
                  <a:pt x="7245913" y="6387134"/>
                </a:moveTo>
                <a:cubicBezTo>
                  <a:pt x="7237175" y="6387134"/>
                  <a:pt x="7230241" y="6389775"/>
                  <a:pt x="7225110" y="6395059"/>
                </a:cubicBezTo>
                <a:cubicBezTo>
                  <a:pt x="7219979" y="6400342"/>
                  <a:pt x="7217414" y="6407403"/>
                  <a:pt x="7217414" y="6416242"/>
                </a:cubicBezTo>
                <a:cubicBezTo>
                  <a:pt x="7217414" y="6423761"/>
                  <a:pt x="7218913" y="6429755"/>
                  <a:pt x="7221910" y="6434225"/>
                </a:cubicBezTo>
                <a:cubicBezTo>
                  <a:pt x="7224907" y="6438696"/>
                  <a:pt x="7229809" y="6442455"/>
                  <a:pt x="7236616" y="6445503"/>
                </a:cubicBezTo>
                <a:lnTo>
                  <a:pt x="7243779" y="6448703"/>
                </a:lnTo>
                <a:cubicBezTo>
                  <a:pt x="7248249" y="6450735"/>
                  <a:pt x="7251425" y="6452945"/>
                  <a:pt x="7253304" y="6455333"/>
                </a:cubicBezTo>
                <a:cubicBezTo>
                  <a:pt x="7255184" y="6457720"/>
                  <a:pt x="7256124" y="6460946"/>
                  <a:pt x="7256124" y="6465010"/>
                </a:cubicBezTo>
                <a:cubicBezTo>
                  <a:pt x="7256124" y="6469887"/>
                  <a:pt x="7255285" y="6473443"/>
                  <a:pt x="7253609" y="6475678"/>
                </a:cubicBezTo>
                <a:cubicBezTo>
                  <a:pt x="7251933" y="6477913"/>
                  <a:pt x="7249266" y="6479031"/>
                  <a:pt x="7245608" y="6479031"/>
                </a:cubicBezTo>
                <a:cubicBezTo>
                  <a:pt x="7241950" y="6479031"/>
                  <a:pt x="7239182" y="6477812"/>
                  <a:pt x="7237302" y="6475373"/>
                </a:cubicBezTo>
                <a:cubicBezTo>
                  <a:pt x="7235423" y="6472935"/>
                  <a:pt x="7234381" y="6469125"/>
                  <a:pt x="7234178" y="6463943"/>
                </a:cubicBezTo>
                <a:lnTo>
                  <a:pt x="7216500" y="6463943"/>
                </a:lnTo>
                <a:cubicBezTo>
                  <a:pt x="7216601" y="6474002"/>
                  <a:pt x="7219091" y="6481723"/>
                  <a:pt x="7223967" y="6487108"/>
                </a:cubicBezTo>
                <a:cubicBezTo>
                  <a:pt x="7228844" y="6492493"/>
                  <a:pt x="7235905" y="6495185"/>
                  <a:pt x="7245151" y="6495185"/>
                </a:cubicBezTo>
                <a:cubicBezTo>
                  <a:pt x="7254498" y="6495185"/>
                  <a:pt x="7261712" y="6492544"/>
                  <a:pt x="7266792" y="6487261"/>
                </a:cubicBezTo>
                <a:cubicBezTo>
                  <a:pt x="7271871" y="6481977"/>
                  <a:pt x="7274412" y="6474459"/>
                  <a:pt x="7274412" y="6464705"/>
                </a:cubicBezTo>
                <a:cubicBezTo>
                  <a:pt x="7274412" y="6456577"/>
                  <a:pt x="7272761" y="6450075"/>
                  <a:pt x="7269459" y="6445198"/>
                </a:cubicBezTo>
                <a:cubicBezTo>
                  <a:pt x="7266157" y="6440321"/>
                  <a:pt x="7260848" y="6436257"/>
                  <a:pt x="7253533" y="6433006"/>
                </a:cubicBezTo>
                <a:lnTo>
                  <a:pt x="7246675" y="6429958"/>
                </a:lnTo>
                <a:cubicBezTo>
                  <a:pt x="7242712" y="6428231"/>
                  <a:pt x="7239893" y="6426275"/>
                  <a:pt x="7238217" y="6424091"/>
                </a:cubicBezTo>
                <a:cubicBezTo>
                  <a:pt x="7236540" y="6421906"/>
                  <a:pt x="7235702" y="6418985"/>
                  <a:pt x="7235702" y="6415328"/>
                </a:cubicBezTo>
                <a:cubicBezTo>
                  <a:pt x="7235702" y="6407301"/>
                  <a:pt x="7239105" y="6403288"/>
                  <a:pt x="7245913" y="6403288"/>
                </a:cubicBezTo>
                <a:cubicBezTo>
                  <a:pt x="7249570" y="6403288"/>
                  <a:pt x="7252187" y="6404482"/>
                  <a:pt x="7253761" y="6406870"/>
                </a:cubicBezTo>
                <a:cubicBezTo>
                  <a:pt x="7255336" y="6409257"/>
                  <a:pt x="7256174" y="6412839"/>
                  <a:pt x="7256276" y="6417614"/>
                </a:cubicBezTo>
                <a:lnTo>
                  <a:pt x="7273497" y="6417614"/>
                </a:lnTo>
                <a:cubicBezTo>
                  <a:pt x="7273192" y="6407759"/>
                  <a:pt x="7270678" y="6400215"/>
                  <a:pt x="7265953" y="6394982"/>
                </a:cubicBezTo>
                <a:cubicBezTo>
                  <a:pt x="7261229" y="6389750"/>
                  <a:pt x="7254549" y="6387134"/>
                  <a:pt x="7245913" y="6387134"/>
                </a:cubicBezTo>
                <a:close/>
                <a:moveTo>
                  <a:pt x="7017313" y="6387134"/>
                </a:moveTo>
                <a:cubicBezTo>
                  <a:pt x="7008575" y="6387134"/>
                  <a:pt x="7001641" y="6389775"/>
                  <a:pt x="6996510" y="6395059"/>
                </a:cubicBezTo>
                <a:cubicBezTo>
                  <a:pt x="6991379" y="6400342"/>
                  <a:pt x="6988814" y="6407403"/>
                  <a:pt x="6988814" y="6416242"/>
                </a:cubicBezTo>
                <a:cubicBezTo>
                  <a:pt x="6988814" y="6423761"/>
                  <a:pt x="6990313" y="6429755"/>
                  <a:pt x="6993310" y="6434225"/>
                </a:cubicBezTo>
                <a:cubicBezTo>
                  <a:pt x="6996307" y="6438696"/>
                  <a:pt x="7001209" y="6442455"/>
                  <a:pt x="7008016" y="6445503"/>
                </a:cubicBezTo>
                <a:lnTo>
                  <a:pt x="7015179" y="6448703"/>
                </a:lnTo>
                <a:cubicBezTo>
                  <a:pt x="7019649" y="6450735"/>
                  <a:pt x="7022825" y="6452945"/>
                  <a:pt x="7024704" y="6455333"/>
                </a:cubicBezTo>
                <a:cubicBezTo>
                  <a:pt x="7026584" y="6457720"/>
                  <a:pt x="7027524" y="6460946"/>
                  <a:pt x="7027524" y="6465010"/>
                </a:cubicBezTo>
                <a:cubicBezTo>
                  <a:pt x="7027524" y="6469887"/>
                  <a:pt x="7026685" y="6473443"/>
                  <a:pt x="7025009" y="6475678"/>
                </a:cubicBezTo>
                <a:cubicBezTo>
                  <a:pt x="7023333" y="6477913"/>
                  <a:pt x="7020666" y="6479031"/>
                  <a:pt x="7017008" y="6479031"/>
                </a:cubicBezTo>
                <a:cubicBezTo>
                  <a:pt x="7013350" y="6479031"/>
                  <a:pt x="7010582" y="6477812"/>
                  <a:pt x="7008702" y="6475373"/>
                </a:cubicBezTo>
                <a:cubicBezTo>
                  <a:pt x="7006823" y="6472935"/>
                  <a:pt x="7005781" y="6469125"/>
                  <a:pt x="7005578" y="6463943"/>
                </a:cubicBezTo>
                <a:lnTo>
                  <a:pt x="6987900" y="6463943"/>
                </a:lnTo>
                <a:cubicBezTo>
                  <a:pt x="6988001" y="6474002"/>
                  <a:pt x="6990491" y="6481723"/>
                  <a:pt x="6995367" y="6487108"/>
                </a:cubicBezTo>
                <a:cubicBezTo>
                  <a:pt x="7000244" y="6492493"/>
                  <a:pt x="7007305" y="6495185"/>
                  <a:pt x="7016551" y="6495185"/>
                </a:cubicBezTo>
                <a:cubicBezTo>
                  <a:pt x="7025898" y="6495185"/>
                  <a:pt x="7033112" y="6492544"/>
                  <a:pt x="7038192" y="6487261"/>
                </a:cubicBezTo>
                <a:cubicBezTo>
                  <a:pt x="7043271" y="6481977"/>
                  <a:pt x="7045812" y="6474459"/>
                  <a:pt x="7045812" y="6464705"/>
                </a:cubicBezTo>
                <a:cubicBezTo>
                  <a:pt x="7045812" y="6456577"/>
                  <a:pt x="7044161" y="6450075"/>
                  <a:pt x="7040859" y="6445198"/>
                </a:cubicBezTo>
                <a:cubicBezTo>
                  <a:pt x="7037557" y="6440321"/>
                  <a:pt x="7032248" y="6436257"/>
                  <a:pt x="7024933" y="6433006"/>
                </a:cubicBezTo>
                <a:lnTo>
                  <a:pt x="7018075" y="6429958"/>
                </a:lnTo>
                <a:cubicBezTo>
                  <a:pt x="7014112" y="6428231"/>
                  <a:pt x="7011293" y="6426275"/>
                  <a:pt x="7009617" y="6424091"/>
                </a:cubicBezTo>
                <a:cubicBezTo>
                  <a:pt x="7007940" y="6421906"/>
                  <a:pt x="7007102" y="6418985"/>
                  <a:pt x="7007102" y="6415328"/>
                </a:cubicBezTo>
                <a:cubicBezTo>
                  <a:pt x="7007102" y="6407301"/>
                  <a:pt x="7010505" y="6403288"/>
                  <a:pt x="7017313" y="6403288"/>
                </a:cubicBezTo>
                <a:cubicBezTo>
                  <a:pt x="7020970" y="6403288"/>
                  <a:pt x="7023587" y="6404482"/>
                  <a:pt x="7025161" y="6406870"/>
                </a:cubicBezTo>
                <a:cubicBezTo>
                  <a:pt x="7026736" y="6409257"/>
                  <a:pt x="7027574" y="6412839"/>
                  <a:pt x="7027676" y="6417614"/>
                </a:cubicBezTo>
                <a:lnTo>
                  <a:pt x="7044897" y="6417614"/>
                </a:lnTo>
                <a:cubicBezTo>
                  <a:pt x="7044592" y="6407759"/>
                  <a:pt x="7042078" y="6400215"/>
                  <a:pt x="7037353" y="6394982"/>
                </a:cubicBezTo>
                <a:cubicBezTo>
                  <a:pt x="7032629" y="6389750"/>
                  <a:pt x="7025949" y="6387134"/>
                  <a:pt x="7017313" y="6387134"/>
                </a:cubicBezTo>
                <a:close/>
                <a:moveTo>
                  <a:pt x="5901669" y="6387134"/>
                </a:moveTo>
                <a:cubicBezTo>
                  <a:pt x="5893134" y="6387134"/>
                  <a:pt x="5886784" y="6389598"/>
                  <a:pt x="5882619" y="6394525"/>
                </a:cubicBezTo>
                <a:cubicBezTo>
                  <a:pt x="5878453" y="6399453"/>
                  <a:pt x="5876370" y="6406895"/>
                  <a:pt x="5876370" y="6416852"/>
                </a:cubicBezTo>
                <a:lnTo>
                  <a:pt x="5876370" y="6465620"/>
                </a:lnTo>
                <a:cubicBezTo>
                  <a:pt x="5876370" y="6475678"/>
                  <a:pt x="5878453" y="6483171"/>
                  <a:pt x="5882619" y="6488099"/>
                </a:cubicBezTo>
                <a:cubicBezTo>
                  <a:pt x="5886784" y="6493026"/>
                  <a:pt x="5893134" y="6495490"/>
                  <a:pt x="5901669" y="6495490"/>
                </a:cubicBezTo>
                <a:cubicBezTo>
                  <a:pt x="5910305" y="6495490"/>
                  <a:pt x="5916705" y="6493026"/>
                  <a:pt x="5920871" y="6488099"/>
                </a:cubicBezTo>
                <a:cubicBezTo>
                  <a:pt x="5925037" y="6483171"/>
                  <a:pt x="5927119" y="6475678"/>
                  <a:pt x="5927119" y="6465620"/>
                </a:cubicBezTo>
                <a:lnTo>
                  <a:pt x="5927119" y="6416852"/>
                </a:lnTo>
                <a:cubicBezTo>
                  <a:pt x="5927119" y="6406895"/>
                  <a:pt x="5925037" y="6399453"/>
                  <a:pt x="5920871" y="6394525"/>
                </a:cubicBezTo>
                <a:cubicBezTo>
                  <a:pt x="5916705" y="6389598"/>
                  <a:pt x="5910305" y="6387134"/>
                  <a:pt x="5901669" y="6387134"/>
                </a:cubicBezTo>
                <a:close/>
                <a:moveTo>
                  <a:pt x="0" y="0"/>
                </a:moveTo>
                <a:lnTo>
                  <a:pt x="8128003" y="0"/>
                </a:lnTo>
                <a:lnTo>
                  <a:pt x="8128003" y="6858000"/>
                </a:lnTo>
                <a:lnTo>
                  <a:pt x="0" y="6858000"/>
                </a:lnTo>
                <a:lnTo>
                  <a:pt x="0" y="6237288"/>
                </a:lnTo>
                <a:lnTo>
                  <a:pt x="3667794" y="6237288"/>
                </a:lnTo>
                <a:cubicBezTo>
                  <a:pt x="3734060" y="6237288"/>
                  <a:pt x="3787779" y="6183569"/>
                  <a:pt x="3787779" y="6117303"/>
                </a:cubicBezTo>
                <a:lnTo>
                  <a:pt x="3787779" y="1569373"/>
                </a:lnTo>
                <a:cubicBezTo>
                  <a:pt x="3787779" y="1503107"/>
                  <a:pt x="3734060" y="1449388"/>
                  <a:pt x="3667794" y="1449388"/>
                </a:cubicBezTo>
                <a:lnTo>
                  <a:pt x="0" y="1449388"/>
                </a:lnTo>
                <a:close/>
              </a:path>
            </a:pathLst>
          </a:custGeom>
        </p:spPr>
        <p:txBody>
          <a:bodyPr wrap="square" tIns="180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29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7E09C55-5DD5-412A-96A4-9D0C6E1D9E2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7908" y="2670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909" y="4167072"/>
            <a:ext cx="4045338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9047" y="5114191"/>
            <a:ext cx="4084200" cy="3660140"/>
          </a:xfrm>
          <a:prstGeom prst="rect">
            <a:avLst/>
          </a:prstGeom>
        </p:spPr>
        <p:txBody>
          <a:bodyPr numCol="2" spcCol="18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068460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Text - Blue/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51CB00C-22B5-45EA-A526-773F5801B2F5}"/>
              </a:ext>
            </a:extLst>
          </p:cNvPr>
          <p:cNvSpPr/>
          <p:nvPr userDrawn="1"/>
        </p:nvSpPr>
        <p:spPr>
          <a:xfrm>
            <a:off x="309683" y="2125769"/>
            <a:ext cx="7153037" cy="6969600"/>
          </a:xfrm>
          <a:prstGeom prst="roundRect">
            <a:avLst>
              <a:gd name="adj" fmla="val 250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889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68704131-2C2E-459C-E337-DE1F1ED05A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7380" y="1341611"/>
            <a:ext cx="4045338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lnSpc>
                <a:spcPct val="75000"/>
              </a:lnSpc>
              <a:buFont typeface="Arial" panose="020B0604020202020204" pitchFamily="34" charset="0"/>
              <a:buNone/>
              <a:defRPr sz="3427" b="1" cap="all" spc="-85" baseline="0">
                <a:solidFill>
                  <a:schemeClr val="bg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5565F-28C9-A389-7CE7-893D0888B49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9485" y="2702909"/>
            <a:ext cx="6513433" cy="6072582"/>
          </a:xfrm>
          <a:prstGeom prst="rect">
            <a:avLst/>
          </a:prstGeom>
        </p:spPr>
        <p:txBody>
          <a:bodyPr numCol="1" spcCol="360000"/>
          <a:lstStyle>
            <a:lvl1pPr marL="163209" indent="-163209">
              <a:spcAft>
                <a:spcPts val="343"/>
              </a:spcAft>
              <a:buFont typeface="Courier New" panose="02070309020205020404" pitchFamily="49" charset="0"/>
              <a:buChar char="o"/>
              <a:defRPr sz="800"/>
            </a:lvl1pPr>
            <a:lvl2pPr marL="266019" indent="-163209">
              <a:spcAft>
                <a:spcPts val="343"/>
              </a:spcAft>
              <a:buClr>
                <a:schemeClr val="tx1"/>
              </a:buClr>
              <a:buSzPct val="100000"/>
              <a:buFont typeface="Century Gothic" panose="020B0502020202020204" pitchFamily="34" charset="0"/>
              <a:buChar char="●"/>
              <a:defRPr sz="800"/>
            </a:lvl2pPr>
            <a:lvl3pPr marL="368057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3pPr>
            <a:lvl4pPr marL="47086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4pPr>
            <a:lvl5pPr marL="57367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5E504949-1FA9-D0A0-DE32-9F9B40A84C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2022 Evotix.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489232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Text -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51CB00C-22B5-45EA-A526-773F5801B2F5}"/>
              </a:ext>
            </a:extLst>
          </p:cNvPr>
          <p:cNvSpPr/>
          <p:nvPr userDrawn="1"/>
        </p:nvSpPr>
        <p:spPr>
          <a:xfrm>
            <a:off x="309683" y="2125769"/>
            <a:ext cx="7153037" cy="6969600"/>
          </a:xfrm>
          <a:prstGeom prst="roundRect">
            <a:avLst>
              <a:gd name="adj" fmla="val 250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889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68704131-2C2E-459C-E337-DE1F1ED05A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7380" y="1341611"/>
            <a:ext cx="4045338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lnSpc>
                <a:spcPct val="75000"/>
              </a:lnSpc>
              <a:buFont typeface="Arial" panose="020B0604020202020204" pitchFamily="34" charset="0"/>
              <a:buNone/>
              <a:defRPr sz="3427" b="1" cap="all" spc="-85" baseline="0">
                <a:solidFill>
                  <a:schemeClr val="bg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5E504949-1FA9-D0A0-DE32-9F9B40A84C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2022 Evotix. All Rights Reserved.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CFA0C2B-C208-2F40-B644-333FC1B32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FA4160B-FEDB-6A92-3FD3-F9A79D8C42D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9485" y="2702909"/>
            <a:ext cx="6513433" cy="6072582"/>
          </a:xfrm>
          <a:prstGeom prst="rect">
            <a:avLst/>
          </a:prstGeom>
        </p:spPr>
        <p:txBody>
          <a:bodyPr numCol="1" spcCol="360000"/>
          <a:lstStyle>
            <a:lvl1pPr marL="163209" indent="-163209">
              <a:spcAft>
                <a:spcPts val="343"/>
              </a:spcAft>
              <a:buFont typeface="Courier New" panose="02070309020205020404" pitchFamily="49" charset="0"/>
              <a:buChar char="o"/>
              <a:defRPr sz="800"/>
            </a:lvl1pPr>
            <a:lvl2pPr marL="266019" indent="-163209">
              <a:spcAft>
                <a:spcPts val="343"/>
              </a:spcAft>
              <a:buClr>
                <a:schemeClr val="tx1"/>
              </a:buClr>
              <a:buSzPct val="100000"/>
              <a:buFont typeface="Century Gothic" panose="020B0502020202020204" pitchFamily="34" charset="0"/>
              <a:buChar char="●"/>
              <a:defRPr sz="800"/>
            </a:lvl2pPr>
            <a:lvl3pPr marL="368057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3pPr>
            <a:lvl4pPr marL="47086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4pPr>
            <a:lvl5pPr marL="57367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0117"/>
      </p:ext>
    </p:extLst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Text - Viole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51CB00C-22B5-45EA-A526-773F5801B2F5}"/>
              </a:ext>
            </a:extLst>
          </p:cNvPr>
          <p:cNvSpPr/>
          <p:nvPr userDrawn="1"/>
        </p:nvSpPr>
        <p:spPr>
          <a:xfrm>
            <a:off x="309683" y="2125769"/>
            <a:ext cx="7153037" cy="6969600"/>
          </a:xfrm>
          <a:prstGeom prst="roundRect">
            <a:avLst>
              <a:gd name="adj" fmla="val 250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889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68704131-2C2E-459C-E337-DE1F1ED05A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7380" y="1341611"/>
            <a:ext cx="4045338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lnSpc>
                <a:spcPct val="75000"/>
              </a:lnSpc>
              <a:buFont typeface="Arial" panose="020B0604020202020204" pitchFamily="34" charset="0"/>
              <a:buNone/>
              <a:defRPr sz="3427" b="1" cap="all" spc="-85" baseline="0">
                <a:solidFill>
                  <a:schemeClr val="bg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5E504949-1FA9-D0A0-DE32-9F9B40A84C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195C15D-6B18-7388-2E82-1452E2E11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66613A6-561A-5476-DD7F-BB9E1F9C31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9485" y="2702909"/>
            <a:ext cx="6513433" cy="6072582"/>
          </a:xfrm>
          <a:prstGeom prst="rect">
            <a:avLst/>
          </a:prstGeom>
        </p:spPr>
        <p:txBody>
          <a:bodyPr numCol="1" spcCol="360000"/>
          <a:lstStyle>
            <a:lvl1pPr marL="163209" indent="-163209">
              <a:spcAft>
                <a:spcPts val="343"/>
              </a:spcAft>
              <a:buFont typeface="Courier New" panose="02070309020205020404" pitchFamily="49" charset="0"/>
              <a:buChar char="o"/>
              <a:defRPr sz="800"/>
            </a:lvl1pPr>
            <a:lvl2pPr marL="266019" indent="-163209">
              <a:spcAft>
                <a:spcPts val="343"/>
              </a:spcAft>
              <a:buClr>
                <a:schemeClr val="tx1"/>
              </a:buClr>
              <a:buSzPct val="100000"/>
              <a:buFont typeface="Century Gothic" panose="020B0502020202020204" pitchFamily="34" charset="0"/>
              <a:buChar char="●"/>
              <a:defRPr sz="800"/>
            </a:lvl2pPr>
            <a:lvl3pPr marL="368057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3pPr>
            <a:lvl4pPr marL="47086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4pPr>
            <a:lvl5pPr marL="57367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5970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Text - Ta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51CB00C-22B5-45EA-A526-773F5801B2F5}"/>
              </a:ext>
            </a:extLst>
          </p:cNvPr>
          <p:cNvSpPr/>
          <p:nvPr userDrawn="1"/>
        </p:nvSpPr>
        <p:spPr>
          <a:xfrm>
            <a:off x="309683" y="2125769"/>
            <a:ext cx="7153037" cy="6969600"/>
          </a:xfrm>
          <a:prstGeom prst="roundRect">
            <a:avLst>
              <a:gd name="adj" fmla="val 250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889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68704131-2C2E-459C-E337-DE1F1ED05A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7380" y="1341611"/>
            <a:ext cx="4045338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lnSpc>
                <a:spcPct val="75000"/>
              </a:lnSpc>
              <a:buFont typeface="Arial" panose="020B0604020202020204" pitchFamily="34" charset="0"/>
              <a:buNone/>
              <a:defRPr sz="3427" b="1" cap="all" spc="-85" baseline="0">
                <a:solidFill>
                  <a:schemeClr val="bg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5E504949-1FA9-D0A0-DE32-9F9B40A84C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195C15D-6B18-7388-2E82-1452E2E11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C3D4C3F-555E-0001-5BCB-2CCCB2AAB78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9485" y="2702909"/>
            <a:ext cx="6513433" cy="6072582"/>
          </a:xfrm>
          <a:prstGeom prst="rect">
            <a:avLst/>
          </a:prstGeom>
        </p:spPr>
        <p:txBody>
          <a:bodyPr numCol="1" spcCol="360000"/>
          <a:lstStyle>
            <a:lvl1pPr marL="163209" indent="-163209">
              <a:spcAft>
                <a:spcPts val="343"/>
              </a:spcAft>
              <a:buFont typeface="Courier New" panose="02070309020205020404" pitchFamily="49" charset="0"/>
              <a:buChar char="o"/>
              <a:defRPr sz="800"/>
            </a:lvl1pPr>
            <a:lvl2pPr marL="266019" indent="-163209">
              <a:spcAft>
                <a:spcPts val="343"/>
              </a:spcAft>
              <a:buClr>
                <a:schemeClr val="tx1"/>
              </a:buClr>
              <a:buSzPct val="100000"/>
              <a:buFont typeface="Century Gothic" panose="020B0502020202020204" pitchFamily="34" charset="0"/>
              <a:buChar char="●"/>
              <a:defRPr sz="800"/>
            </a:lvl2pPr>
            <a:lvl3pPr marL="368057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3pPr>
            <a:lvl4pPr marL="47086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4pPr>
            <a:lvl5pPr marL="57367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58504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Text -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51CB00C-22B5-45EA-A526-773F5801B2F5}"/>
              </a:ext>
            </a:extLst>
          </p:cNvPr>
          <p:cNvSpPr/>
          <p:nvPr userDrawn="1"/>
        </p:nvSpPr>
        <p:spPr>
          <a:xfrm>
            <a:off x="309683" y="2125769"/>
            <a:ext cx="7153037" cy="6969600"/>
          </a:xfrm>
          <a:prstGeom prst="roundRect">
            <a:avLst>
              <a:gd name="adj" fmla="val 250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889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68704131-2C2E-459C-E337-DE1F1ED05A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7380" y="1341611"/>
            <a:ext cx="4045338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lnSpc>
                <a:spcPct val="75000"/>
              </a:lnSpc>
              <a:buFont typeface="Arial" panose="020B0604020202020204" pitchFamily="34" charset="0"/>
              <a:buNone/>
              <a:defRPr sz="3427" b="1" cap="all" spc="-85" baseline="0">
                <a:solidFill>
                  <a:schemeClr val="bg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5E504949-1FA9-D0A0-DE32-9F9B40A84C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195C15D-6B18-7388-2E82-1452E2E11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8108CD2-407E-22C9-2C2F-4625BDE4F56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9485" y="2702909"/>
            <a:ext cx="6513433" cy="6072582"/>
          </a:xfrm>
          <a:prstGeom prst="rect">
            <a:avLst/>
          </a:prstGeom>
        </p:spPr>
        <p:txBody>
          <a:bodyPr numCol="1" spcCol="360000"/>
          <a:lstStyle>
            <a:lvl1pPr marL="163209" indent="-163209">
              <a:spcAft>
                <a:spcPts val="343"/>
              </a:spcAft>
              <a:buFont typeface="Courier New" panose="02070309020205020404" pitchFamily="49" charset="0"/>
              <a:buChar char="o"/>
              <a:defRPr sz="800"/>
            </a:lvl1pPr>
            <a:lvl2pPr marL="266019" indent="-163209">
              <a:spcAft>
                <a:spcPts val="343"/>
              </a:spcAft>
              <a:buClr>
                <a:schemeClr val="tx1"/>
              </a:buClr>
              <a:buSzPct val="100000"/>
              <a:buFont typeface="Century Gothic" panose="020B0502020202020204" pitchFamily="34" charset="0"/>
              <a:buChar char="●"/>
              <a:defRPr sz="800"/>
            </a:lvl2pPr>
            <a:lvl3pPr marL="368057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3pPr>
            <a:lvl4pPr marL="47086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4pPr>
            <a:lvl5pPr marL="57367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2155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Indig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71CD2B-EA35-40FF-B238-F97C273EC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933" y="7577044"/>
            <a:ext cx="3350536" cy="1328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57" b="0" spc="-28" baseline="0">
                <a:solidFill>
                  <a:schemeClr val="bg1"/>
                </a:solidFill>
                <a:latin typeface="+mn-lt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257" b="0" kern="1200" spc="-28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305677" indent="0" algn="ctr">
              <a:buNone/>
              <a:defRPr sz="914"/>
            </a:lvl6pPr>
            <a:lvl7pPr marL="1566813" indent="0" algn="ctr">
              <a:buNone/>
              <a:defRPr sz="914"/>
            </a:lvl7pPr>
            <a:lvl8pPr marL="1827948" indent="0" algn="ctr">
              <a:buNone/>
              <a:defRPr sz="914"/>
            </a:lvl8pPr>
            <a:lvl9pPr marL="2089084" indent="0" algn="ctr">
              <a:buNone/>
              <a:defRPr sz="914"/>
            </a:lvl9pPr>
          </a:lstStyle>
          <a:p>
            <a:pPr lvl="0"/>
            <a:r>
              <a:rPr lang="en-GB" dirty="0"/>
              <a:t>Subtitle goes here and can flow across multiple lines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307397" y="9296173"/>
            <a:ext cx="215532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8E5E5C-7C29-4572-942E-E1F5D8630BA9}"/>
              </a:ext>
            </a:extLst>
          </p:cNvPr>
          <p:cNvCxnSpPr>
            <a:cxnSpLocks/>
          </p:cNvCxnSpPr>
          <p:nvPr userDrawn="1"/>
        </p:nvCxnSpPr>
        <p:spPr>
          <a:xfrm>
            <a:off x="431070" y="3480859"/>
            <a:ext cx="6910262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933" y="4297326"/>
            <a:ext cx="4595454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5026" b="1" cap="all" spc="-28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362EEC-EAB7-4EC3-B55A-F964218AC12C}"/>
              </a:ext>
            </a:extLst>
          </p:cNvPr>
          <p:cNvSpPr>
            <a:spLocks/>
          </p:cNvSpPr>
          <p:nvPr userDrawn="1"/>
        </p:nvSpPr>
        <p:spPr>
          <a:xfrm>
            <a:off x="5307397" y="4297326"/>
            <a:ext cx="2155321" cy="3538439"/>
          </a:xfrm>
          <a:prstGeom prst="roundRect">
            <a:avLst>
              <a:gd name="adj" fmla="val 46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50777E-4889-4EBF-B7E4-13697C8B8DD3}"/>
              </a:ext>
            </a:extLst>
          </p:cNvPr>
          <p:cNvSpPr/>
          <p:nvPr userDrawn="1"/>
        </p:nvSpPr>
        <p:spPr>
          <a:xfrm>
            <a:off x="5307397" y="4297326"/>
            <a:ext cx="2155321" cy="3538439"/>
          </a:xfrm>
          <a:prstGeom prst="roundRect">
            <a:avLst>
              <a:gd name="adj" fmla="val 4646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C18DC4-79C8-4FCE-8739-0C205C4A38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46283" y="4893280"/>
            <a:ext cx="1333857" cy="1131518"/>
          </a:xfrm>
          <a:prstGeom prst="rect">
            <a:avLst/>
          </a:prstGeom>
        </p:spPr>
        <p:txBody>
          <a:bodyPr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E7D107C-C3E7-4E24-885C-3FAC284E0B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6283" y="6024798"/>
            <a:ext cx="1333857" cy="738381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029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DD/MM/YYYY</a:t>
            </a:r>
          </a:p>
        </p:txBody>
      </p:sp>
    </p:spTree>
    <p:extLst>
      <p:ext uri="{BB962C8B-B14F-4D97-AF65-F5344CB8AC3E}">
        <p14:creationId xmlns:p14="http://schemas.microsoft.com/office/powerpoint/2010/main" val="226628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42" presetClass="path" presetSubtype="0" accel="40000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 p14:bounceEnd="60000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 p14:bounceEnd="60000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 p14:bounceEnd="60000">
                                          <p:cBhvr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375E-6 7.40741E-7 L -0.00768 -0.01204 " pathEditMode="relative" rAng="0" ptsTypes="AA" p14:bounceEnd="60000">
                          <p:cBhvr>
                            <p:cTn dur="500" fill="hold"/>
                            <p:tgtEl>
                              <p:spTgt spid="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4.375E-6 7.40741E-7 L -0.00768 -0.01204 " pathEditMode="relative" rAng="0" ptsTypes="AA" p14:bounceEnd="60000">
                          <p:cBhvr>
                            <p:cTn dur="500" fill="hold"/>
                            <p:tgtEl>
                              <p:spTgt spid="2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42" presetClass="path" presetSubtype="0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7.40741E-7 L -0.00768 -0.01204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7.40741E-7 L -0.00768 -0.01204 " pathEditMode="relative" rAng="0" ptsTypes="AA">
                          <p:cBhvr>
                            <p:cTn dur="500" fill="hold"/>
                            <p:tgtEl>
                              <p:spTgt spid="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4.375E-6 7.40741E-7 L -0.00768 -0.01204 " pathEditMode="relative" rAng="0" ptsTypes="AA">
                          <p:cBhvr>
                            <p:cTn dur="500" fill="hold"/>
                            <p:tgtEl>
                              <p:spTgt spid="2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sldNum="0"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Text - Indig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51CB00C-22B5-45EA-A526-773F5801B2F5}"/>
              </a:ext>
            </a:extLst>
          </p:cNvPr>
          <p:cNvSpPr/>
          <p:nvPr userDrawn="1"/>
        </p:nvSpPr>
        <p:spPr>
          <a:xfrm>
            <a:off x="309683" y="2125769"/>
            <a:ext cx="7153037" cy="6969600"/>
          </a:xfrm>
          <a:prstGeom prst="roundRect">
            <a:avLst>
              <a:gd name="adj" fmla="val 250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889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68704131-2C2E-459C-E337-DE1F1ED05A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7380" y="1341611"/>
            <a:ext cx="4045338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lnSpc>
                <a:spcPct val="75000"/>
              </a:lnSpc>
              <a:buFont typeface="Arial" panose="020B0604020202020204" pitchFamily="34" charset="0"/>
              <a:buNone/>
              <a:defRPr sz="3427" b="1" cap="all" spc="-85" baseline="0">
                <a:solidFill>
                  <a:schemeClr val="bg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5E504949-1FA9-D0A0-DE32-9F9B40A84C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195C15D-6B18-7388-2E82-1452E2E11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B610C78-A0A8-CA63-285D-76A408DDBB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9485" y="2702909"/>
            <a:ext cx="6513433" cy="6072582"/>
          </a:xfrm>
          <a:prstGeom prst="rect">
            <a:avLst/>
          </a:prstGeom>
        </p:spPr>
        <p:txBody>
          <a:bodyPr numCol="1" spcCol="360000"/>
          <a:lstStyle>
            <a:lvl1pPr marL="163209" indent="-163209">
              <a:spcAft>
                <a:spcPts val="343"/>
              </a:spcAft>
              <a:buFont typeface="Courier New" panose="02070309020205020404" pitchFamily="49" charset="0"/>
              <a:buChar char="o"/>
              <a:defRPr sz="800"/>
            </a:lvl1pPr>
            <a:lvl2pPr marL="266019" indent="-163209">
              <a:spcAft>
                <a:spcPts val="343"/>
              </a:spcAft>
              <a:buClr>
                <a:schemeClr val="tx1"/>
              </a:buClr>
              <a:buSzPct val="100000"/>
              <a:buFont typeface="Century Gothic" panose="020B0502020202020204" pitchFamily="34" charset="0"/>
              <a:buChar char="●"/>
              <a:defRPr sz="800"/>
            </a:lvl2pPr>
            <a:lvl3pPr marL="368057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3pPr>
            <a:lvl4pPr marL="47086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4pPr>
            <a:lvl5pPr marL="57367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09107"/>
      </p:ext>
    </p:extLst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Column Full Text - Blue/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51CB00C-22B5-45EA-A526-773F5801B2F5}"/>
              </a:ext>
            </a:extLst>
          </p:cNvPr>
          <p:cNvSpPr/>
          <p:nvPr userDrawn="1"/>
        </p:nvSpPr>
        <p:spPr>
          <a:xfrm>
            <a:off x="309683" y="2125769"/>
            <a:ext cx="7153037" cy="6969600"/>
          </a:xfrm>
          <a:prstGeom prst="roundRect">
            <a:avLst>
              <a:gd name="adj" fmla="val 250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889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68704131-2C2E-459C-E337-DE1F1ED05A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7380" y="1341611"/>
            <a:ext cx="4045338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lnSpc>
                <a:spcPct val="75000"/>
              </a:lnSpc>
              <a:buFont typeface="Arial" panose="020B0604020202020204" pitchFamily="34" charset="0"/>
              <a:buNone/>
              <a:defRPr sz="3427" b="1" cap="all" spc="-85" baseline="0">
                <a:solidFill>
                  <a:schemeClr val="bg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5565F-28C9-A389-7CE7-893D0888B49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9484" y="2702909"/>
            <a:ext cx="3197077" cy="6072582"/>
          </a:xfrm>
          <a:prstGeom prst="rect">
            <a:avLst/>
          </a:prstGeom>
        </p:spPr>
        <p:txBody>
          <a:bodyPr numCol="1" spcCol="360000"/>
          <a:lstStyle>
            <a:lvl1pPr marL="163209" indent="-163209">
              <a:spcAft>
                <a:spcPts val="343"/>
              </a:spcAft>
              <a:buFont typeface="Courier New" panose="02070309020205020404" pitchFamily="49" charset="0"/>
              <a:buChar char="o"/>
              <a:defRPr sz="800"/>
            </a:lvl1pPr>
            <a:lvl2pPr marL="266019" indent="-163209">
              <a:spcAft>
                <a:spcPts val="343"/>
              </a:spcAft>
              <a:buClr>
                <a:schemeClr val="tx1"/>
              </a:buClr>
              <a:buSzPct val="100000"/>
              <a:buFont typeface="Century Gothic" panose="020B0502020202020204" pitchFamily="34" charset="0"/>
              <a:buChar char="●"/>
              <a:defRPr sz="800"/>
            </a:lvl2pPr>
            <a:lvl3pPr marL="368057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3pPr>
            <a:lvl4pPr marL="47086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4pPr>
            <a:lvl5pPr marL="57367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5E504949-1FA9-D0A0-DE32-9F9B40A84C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2022 Evotix. All Rights Reserved.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2BF1457-9657-EFFA-6F62-D1AF10A7101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45842" y="2702909"/>
            <a:ext cx="3197077" cy="6072582"/>
          </a:xfrm>
          <a:prstGeom prst="rect">
            <a:avLst/>
          </a:prstGeom>
        </p:spPr>
        <p:txBody>
          <a:bodyPr numCol="1" spcCol="360000"/>
          <a:lstStyle>
            <a:lvl1pPr marL="163209" indent="-163209">
              <a:spcAft>
                <a:spcPts val="343"/>
              </a:spcAft>
              <a:buFont typeface="Courier New" panose="02070309020205020404" pitchFamily="49" charset="0"/>
              <a:buChar char="o"/>
              <a:defRPr sz="800"/>
            </a:lvl1pPr>
            <a:lvl2pPr marL="266019" indent="-163209">
              <a:spcAft>
                <a:spcPts val="343"/>
              </a:spcAft>
              <a:buClr>
                <a:schemeClr val="tx1"/>
              </a:buClr>
              <a:buSzPct val="100000"/>
              <a:buFont typeface="Century Gothic" panose="020B0502020202020204" pitchFamily="34" charset="0"/>
              <a:buChar char="●"/>
              <a:defRPr sz="800"/>
            </a:lvl2pPr>
            <a:lvl3pPr marL="368057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3pPr>
            <a:lvl4pPr marL="47086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4pPr>
            <a:lvl5pPr marL="57367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20162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Column Full Text -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51CB00C-22B5-45EA-A526-773F5801B2F5}"/>
              </a:ext>
            </a:extLst>
          </p:cNvPr>
          <p:cNvSpPr/>
          <p:nvPr userDrawn="1"/>
        </p:nvSpPr>
        <p:spPr>
          <a:xfrm>
            <a:off x="309683" y="2125769"/>
            <a:ext cx="7153037" cy="6969600"/>
          </a:xfrm>
          <a:prstGeom prst="roundRect">
            <a:avLst>
              <a:gd name="adj" fmla="val 250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889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68704131-2C2E-459C-E337-DE1F1ED05A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7380" y="1341611"/>
            <a:ext cx="4045338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lnSpc>
                <a:spcPct val="75000"/>
              </a:lnSpc>
              <a:buFont typeface="Arial" panose="020B0604020202020204" pitchFamily="34" charset="0"/>
              <a:buNone/>
              <a:defRPr sz="3427" b="1" cap="all" spc="-85" baseline="0">
                <a:solidFill>
                  <a:schemeClr val="bg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5E504949-1FA9-D0A0-DE32-9F9B40A84C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2022 Evotix. All Rights Reserved.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CFA0C2B-C208-2F40-B644-333FC1B32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C397ACB-7AAD-C740-C98B-31CE8C1BB4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9484" y="2702909"/>
            <a:ext cx="3197077" cy="6072582"/>
          </a:xfrm>
          <a:prstGeom prst="rect">
            <a:avLst/>
          </a:prstGeom>
        </p:spPr>
        <p:txBody>
          <a:bodyPr numCol="1" spcCol="360000"/>
          <a:lstStyle>
            <a:lvl1pPr marL="163209" indent="-163209">
              <a:spcAft>
                <a:spcPts val="343"/>
              </a:spcAft>
              <a:buFont typeface="Courier New" panose="02070309020205020404" pitchFamily="49" charset="0"/>
              <a:buChar char="o"/>
              <a:defRPr sz="800"/>
            </a:lvl1pPr>
            <a:lvl2pPr marL="266019" indent="-163209">
              <a:spcAft>
                <a:spcPts val="343"/>
              </a:spcAft>
              <a:buClr>
                <a:schemeClr val="tx1"/>
              </a:buClr>
              <a:buSzPct val="100000"/>
              <a:buFont typeface="Century Gothic" panose="020B0502020202020204" pitchFamily="34" charset="0"/>
              <a:buChar char="●"/>
              <a:defRPr sz="800"/>
            </a:lvl2pPr>
            <a:lvl3pPr marL="368057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3pPr>
            <a:lvl4pPr marL="47086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4pPr>
            <a:lvl5pPr marL="57367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69A5A55-21C7-8487-0501-789722B92A3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45842" y="2702909"/>
            <a:ext cx="3197077" cy="6072582"/>
          </a:xfrm>
          <a:prstGeom prst="rect">
            <a:avLst/>
          </a:prstGeom>
        </p:spPr>
        <p:txBody>
          <a:bodyPr numCol="1" spcCol="360000"/>
          <a:lstStyle>
            <a:lvl1pPr marL="163209" indent="-163209">
              <a:spcAft>
                <a:spcPts val="343"/>
              </a:spcAft>
              <a:buFont typeface="Courier New" panose="02070309020205020404" pitchFamily="49" charset="0"/>
              <a:buChar char="o"/>
              <a:defRPr sz="800"/>
            </a:lvl1pPr>
            <a:lvl2pPr marL="266019" indent="-163209">
              <a:spcAft>
                <a:spcPts val="343"/>
              </a:spcAft>
              <a:buClr>
                <a:schemeClr val="tx1"/>
              </a:buClr>
              <a:buSzPct val="100000"/>
              <a:buFont typeface="Century Gothic" panose="020B0502020202020204" pitchFamily="34" charset="0"/>
              <a:buChar char="●"/>
              <a:defRPr sz="800"/>
            </a:lvl2pPr>
            <a:lvl3pPr marL="368057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3pPr>
            <a:lvl4pPr marL="47086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4pPr>
            <a:lvl5pPr marL="57367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43813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Column Full Text - Viole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51CB00C-22B5-45EA-A526-773F5801B2F5}"/>
              </a:ext>
            </a:extLst>
          </p:cNvPr>
          <p:cNvSpPr/>
          <p:nvPr userDrawn="1"/>
        </p:nvSpPr>
        <p:spPr>
          <a:xfrm>
            <a:off x="309683" y="2125769"/>
            <a:ext cx="7153037" cy="6969600"/>
          </a:xfrm>
          <a:prstGeom prst="roundRect">
            <a:avLst>
              <a:gd name="adj" fmla="val 250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889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68704131-2C2E-459C-E337-DE1F1ED05A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7380" y="1341611"/>
            <a:ext cx="4045338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lnSpc>
                <a:spcPct val="75000"/>
              </a:lnSpc>
              <a:buFont typeface="Arial" panose="020B0604020202020204" pitchFamily="34" charset="0"/>
              <a:buNone/>
              <a:defRPr sz="3427" b="1" cap="all" spc="-85" baseline="0">
                <a:solidFill>
                  <a:schemeClr val="bg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5E504949-1FA9-D0A0-DE32-9F9B40A84C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195C15D-6B18-7388-2E82-1452E2E11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5" y="826560"/>
            <a:ext cx="1073738" cy="52833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FF411D9-13C7-C173-0BCF-5D6C781B823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9484" y="2702909"/>
            <a:ext cx="3197077" cy="6072582"/>
          </a:xfrm>
          <a:prstGeom prst="rect">
            <a:avLst/>
          </a:prstGeom>
        </p:spPr>
        <p:txBody>
          <a:bodyPr numCol="1" spcCol="360000"/>
          <a:lstStyle>
            <a:lvl1pPr marL="163209" indent="-163209">
              <a:spcAft>
                <a:spcPts val="343"/>
              </a:spcAft>
              <a:buFont typeface="Courier New" panose="02070309020205020404" pitchFamily="49" charset="0"/>
              <a:buChar char="o"/>
              <a:defRPr sz="800"/>
            </a:lvl1pPr>
            <a:lvl2pPr marL="266019" indent="-163209">
              <a:spcAft>
                <a:spcPts val="343"/>
              </a:spcAft>
              <a:buClr>
                <a:schemeClr val="tx1"/>
              </a:buClr>
              <a:buSzPct val="100000"/>
              <a:buFont typeface="Century Gothic" panose="020B0502020202020204" pitchFamily="34" charset="0"/>
              <a:buChar char="●"/>
              <a:defRPr sz="800"/>
            </a:lvl2pPr>
            <a:lvl3pPr marL="368057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3pPr>
            <a:lvl4pPr marL="47086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4pPr>
            <a:lvl5pPr marL="57367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7C99394-D2CD-4436-19E2-EC1870B260E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45842" y="2702909"/>
            <a:ext cx="3197077" cy="6072582"/>
          </a:xfrm>
          <a:prstGeom prst="rect">
            <a:avLst/>
          </a:prstGeom>
        </p:spPr>
        <p:txBody>
          <a:bodyPr numCol="1" spcCol="360000"/>
          <a:lstStyle>
            <a:lvl1pPr marL="163209" indent="-163209">
              <a:spcAft>
                <a:spcPts val="343"/>
              </a:spcAft>
              <a:buFont typeface="Courier New" panose="02070309020205020404" pitchFamily="49" charset="0"/>
              <a:buChar char="o"/>
              <a:defRPr sz="800"/>
            </a:lvl1pPr>
            <a:lvl2pPr marL="266019" indent="-163209">
              <a:spcAft>
                <a:spcPts val="343"/>
              </a:spcAft>
              <a:buClr>
                <a:schemeClr val="tx1"/>
              </a:buClr>
              <a:buSzPct val="100000"/>
              <a:buFont typeface="Century Gothic" panose="020B0502020202020204" pitchFamily="34" charset="0"/>
              <a:buChar char="●"/>
              <a:defRPr sz="800"/>
            </a:lvl2pPr>
            <a:lvl3pPr marL="368057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3pPr>
            <a:lvl4pPr marL="47086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4pPr>
            <a:lvl5pPr marL="57367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73273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Column Full Text - Ta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51CB00C-22B5-45EA-A526-773F5801B2F5}"/>
              </a:ext>
            </a:extLst>
          </p:cNvPr>
          <p:cNvSpPr/>
          <p:nvPr userDrawn="1"/>
        </p:nvSpPr>
        <p:spPr>
          <a:xfrm>
            <a:off x="309683" y="2125769"/>
            <a:ext cx="7153037" cy="6969600"/>
          </a:xfrm>
          <a:prstGeom prst="roundRect">
            <a:avLst>
              <a:gd name="adj" fmla="val 250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889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68704131-2C2E-459C-E337-DE1F1ED05A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7380" y="1341611"/>
            <a:ext cx="4045338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lnSpc>
                <a:spcPct val="75000"/>
              </a:lnSpc>
              <a:buFont typeface="Arial" panose="020B0604020202020204" pitchFamily="34" charset="0"/>
              <a:buNone/>
              <a:defRPr sz="3427" b="1" cap="all" spc="-85" baseline="0">
                <a:solidFill>
                  <a:schemeClr val="bg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5E504949-1FA9-D0A0-DE32-9F9B40A84C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195C15D-6B18-7388-2E82-1452E2E11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669F7F3-64B2-FC1B-FE91-1BC5D003B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9484" y="2702909"/>
            <a:ext cx="3197077" cy="6072582"/>
          </a:xfrm>
          <a:prstGeom prst="rect">
            <a:avLst/>
          </a:prstGeom>
        </p:spPr>
        <p:txBody>
          <a:bodyPr numCol="1" spcCol="360000"/>
          <a:lstStyle>
            <a:lvl1pPr marL="163209" indent="-163209">
              <a:spcAft>
                <a:spcPts val="343"/>
              </a:spcAft>
              <a:buFont typeface="Courier New" panose="02070309020205020404" pitchFamily="49" charset="0"/>
              <a:buChar char="o"/>
              <a:defRPr sz="800"/>
            </a:lvl1pPr>
            <a:lvl2pPr marL="266019" indent="-163209">
              <a:spcAft>
                <a:spcPts val="343"/>
              </a:spcAft>
              <a:buClr>
                <a:schemeClr val="tx1"/>
              </a:buClr>
              <a:buSzPct val="100000"/>
              <a:buFont typeface="Century Gothic" panose="020B0502020202020204" pitchFamily="34" charset="0"/>
              <a:buChar char="●"/>
              <a:defRPr sz="800"/>
            </a:lvl2pPr>
            <a:lvl3pPr marL="368057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3pPr>
            <a:lvl4pPr marL="47086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4pPr>
            <a:lvl5pPr marL="57367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1291D74-C4BD-D33A-529A-79A1FF4CB74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45842" y="2702909"/>
            <a:ext cx="3197077" cy="6072582"/>
          </a:xfrm>
          <a:prstGeom prst="rect">
            <a:avLst/>
          </a:prstGeom>
        </p:spPr>
        <p:txBody>
          <a:bodyPr numCol="1" spcCol="360000"/>
          <a:lstStyle>
            <a:lvl1pPr marL="163209" indent="-163209">
              <a:spcAft>
                <a:spcPts val="343"/>
              </a:spcAft>
              <a:buFont typeface="Courier New" panose="02070309020205020404" pitchFamily="49" charset="0"/>
              <a:buChar char="o"/>
              <a:defRPr sz="800"/>
            </a:lvl1pPr>
            <a:lvl2pPr marL="266019" indent="-163209">
              <a:spcAft>
                <a:spcPts val="343"/>
              </a:spcAft>
              <a:buClr>
                <a:schemeClr val="tx1"/>
              </a:buClr>
              <a:buSzPct val="100000"/>
              <a:buFont typeface="Century Gothic" panose="020B0502020202020204" pitchFamily="34" charset="0"/>
              <a:buChar char="●"/>
              <a:defRPr sz="800"/>
            </a:lvl2pPr>
            <a:lvl3pPr marL="368057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3pPr>
            <a:lvl4pPr marL="47086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4pPr>
            <a:lvl5pPr marL="57367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24981"/>
      </p:ext>
    </p:extLst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Column Full Text -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51CB00C-22B5-45EA-A526-773F5801B2F5}"/>
              </a:ext>
            </a:extLst>
          </p:cNvPr>
          <p:cNvSpPr/>
          <p:nvPr userDrawn="1"/>
        </p:nvSpPr>
        <p:spPr>
          <a:xfrm>
            <a:off x="309683" y="2125769"/>
            <a:ext cx="7153037" cy="6969600"/>
          </a:xfrm>
          <a:prstGeom prst="roundRect">
            <a:avLst>
              <a:gd name="adj" fmla="val 250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889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68704131-2C2E-459C-E337-DE1F1ED05A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7380" y="1341611"/>
            <a:ext cx="4045338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lnSpc>
                <a:spcPct val="75000"/>
              </a:lnSpc>
              <a:buFont typeface="Arial" panose="020B0604020202020204" pitchFamily="34" charset="0"/>
              <a:buNone/>
              <a:defRPr sz="3427" b="1" cap="all" spc="-85" baseline="0">
                <a:solidFill>
                  <a:schemeClr val="bg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5E504949-1FA9-D0A0-DE32-9F9B40A84C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195C15D-6B18-7388-2E82-1452E2E11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39F94F9-EFCE-8ED4-EECE-93F1C09151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9484" y="2702909"/>
            <a:ext cx="3197077" cy="6072582"/>
          </a:xfrm>
          <a:prstGeom prst="rect">
            <a:avLst/>
          </a:prstGeom>
        </p:spPr>
        <p:txBody>
          <a:bodyPr numCol="1" spcCol="360000"/>
          <a:lstStyle>
            <a:lvl1pPr marL="163209" indent="-163209">
              <a:spcAft>
                <a:spcPts val="343"/>
              </a:spcAft>
              <a:buFont typeface="Courier New" panose="02070309020205020404" pitchFamily="49" charset="0"/>
              <a:buChar char="o"/>
              <a:defRPr sz="800"/>
            </a:lvl1pPr>
            <a:lvl2pPr marL="266019" indent="-163209">
              <a:spcAft>
                <a:spcPts val="343"/>
              </a:spcAft>
              <a:buClr>
                <a:schemeClr val="tx1"/>
              </a:buClr>
              <a:buSzPct val="100000"/>
              <a:buFont typeface="Century Gothic" panose="020B0502020202020204" pitchFamily="34" charset="0"/>
              <a:buChar char="●"/>
              <a:defRPr sz="800"/>
            </a:lvl2pPr>
            <a:lvl3pPr marL="368057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3pPr>
            <a:lvl4pPr marL="47086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4pPr>
            <a:lvl5pPr marL="57367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4ED684E-3C8D-D07F-195E-89C4DF2F911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45842" y="2702909"/>
            <a:ext cx="3197077" cy="6072582"/>
          </a:xfrm>
          <a:prstGeom prst="rect">
            <a:avLst/>
          </a:prstGeom>
        </p:spPr>
        <p:txBody>
          <a:bodyPr numCol="1" spcCol="360000"/>
          <a:lstStyle>
            <a:lvl1pPr marL="163209" indent="-163209">
              <a:spcAft>
                <a:spcPts val="343"/>
              </a:spcAft>
              <a:buFont typeface="Courier New" panose="02070309020205020404" pitchFamily="49" charset="0"/>
              <a:buChar char="o"/>
              <a:defRPr sz="800"/>
            </a:lvl1pPr>
            <a:lvl2pPr marL="266019" indent="-163209">
              <a:spcAft>
                <a:spcPts val="343"/>
              </a:spcAft>
              <a:buClr>
                <a:schemeClr val="tx1"/>
              </a:buClr>
              <a:buSzPct val="100000"/>
              <a:buFont typeface="Century Gothic" panose="020B0502020202020204" pitchFamily="34" charset="0"/>
              <a:buChar char="●"/>
              <a:defRPr sz="800"/>
            </a:lvl2pPr>
            <a:lvl3pPr marL="368057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3pPr>
            <a:lvl4pPr marL="47086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4pPr>
            <a:lvl5pPr marL="57367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2378"/>
      </p:ext>
    </p:extLst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Column Full Text - Indig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51CB00C-22B5-45EA-A526-773F5801B2F5}"/>
              </a:ext>
            </a:extLst>
          </p:cNvPr>
          <p:cNvSpPr/>
          <p:nvPr userDrawn="1"/>
        </p:nvSpPr>
        <p:spPr>
          <a:xfrm>
            <a:off x="309683" y="2125769"/>
            <a:ext cx="7153037" cy="6969600"/>
          </a:xfrm>
          <a:prstGeom prst="roundRect">
            <a:avLst>
              <a:gd name="adj" fmla="val 250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889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68704131-2C2E-459C-E337-DE1F1ED05A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7380" y="1341611"/>
            <a:ext cx="4045338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lnSpc>
                <a:spcPct val="75000"/>
              </a:lnSpc>
              <a:buFont typeface="Arial" panose="020B0604020202020204" pitchFamily="34" charset="0"/>
              <a:buNone/>
              <a:defRPr sz="3427" b="1" cap="all" spc="-85" baseline="0">
                <a:solidFill>
                  <a:schemeClr val="bg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5E504949-1FA9-D0A0-DE32-9F9B40A84C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195C15D-6B18-7388-2E82-1452E2E11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D2B2FF6-D565-18E8-1DAA-DF166BB563E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9484" y="2702909"/>
            <a:ext cx="3197077" cy="6072582"/>
          </a:xfrm>
          <a:prstGeom prst="rect">
            <a:avLst/>
          </a:prstGeom>
        </p:spPr>
        <p:txBody>
          <a:bodyPr numCol="1" spcCol="360000"/>
          <a:lstStyle>
            <a:lvl1pPr marL="163209" indent="-163209">
              <a:spcAft>
                <a:spcPts val="343"/>
              </a:spcAft>
              <a:buFont typeface="Courier New" panose="02070309020205020404" pitchFamily="49" charset="0"/>
              <a:buChar char="o"/>
              <a:defRPr sz="800"/>
            </a:lvl1pPr>
            <a:lvl2pPr marL="266019" indent="-163209">
              <a:spcAft>
                <a:spcPts val="343"/>
              </a:spcAft>
              <a:buClr>
                <a:schemeClr val="tx1"/>
              </a:buClr>
              <a:buSzPct val="100000"/>
              <a:buFont typeface="Century Gothic" panose="020B0502020202020204" pitchFamily="34" charset="0"/>
              <a:buChar char="●"/>
              <a:defRPr sz="800"/>
            </a:lvl2pPr>
            <a:lvl3pPr marL="368057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3pPr>
            <a:lvl4pPr marL="47086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4pPr>
            <a:lvl5pPr marL="57367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B7445C2-8BE4-6498-AA19-888DF92A94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45842" y="2702909"/>
            <a:ext cx="3197077" cy="6072582"/>
          </a:xfrm>
          <a:prstGeom prst="rect">
            <a:avLst/>
          </a:prstGeom>
        </p:spPr>
        <p:txBody>
          <a:bodyPr numCol="1" spcCol="360000"/>
          <a:lstStyle>
            <a:lvl1pPr marL="163209" indent="-163209">
              <a:spcAft>
                <a:spcPts val="343"/>
              </a:spcAft>
              <a:buFont typeface="Courier New" panose="02070309020205020404" pitchFamily="49" charset="0"/>
              <a:buChar char="o"/>
              <a:defRPr sz="800"/>
            </a:lvl1pPr>
            <a:lvl2pPr marL="266019" indent="-163209">
              <a:spcAft>
                <a:spcPts val="343"/>
              </a:spcAft>
              <a:buClr>
                <a:schemeClr val="tx1"/>
              </a:buClr>
              <a:buSzPct val="100000"/>
              <a:buFont typeface="Century Gothic" panose="020B0502020202020204" pitchFamily="34" charset="0"/>
              <a:buChar char="●"/>
              <a:defRPr sz="800"/>
            </a:lvl2pPr>
            <a:lvl3pPr marL="368057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3pPr>
            <a:lvl4pPr marL="47086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4pPr>
            <a:lvl5pPr marL="573676" indent="-163209">
              <a:spcAft>
                <a:spcPts val="343"/>
              </a:spcAft>
              <a:buFont typeface="Century Gothic" panose="020B0502020202020204" pitchFamily="34" charset="0"/>
              <a:buChar char="●"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74153"/>
      </p:ext>
    </p:extLst>
  </p:cSld>
  <p:clrMapOvr>
    <a:masterClrMapping/>
  </p:clrMapOvr>
  <p:hf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x Image / 2x Stats - Blue/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3214FA9-4D87-4942-A698-40582748501C}"/>
              </a:ext>
            </a:extLst>
          </p:cNvPr>
          <p:cNvSpPr/>
          <p:nvPr userDrawn="1"/>
        </p:nvSpPr>
        <p:spPr>
          <a:xfrm>
            <a:off x="5147283" y="1418102"/>
            <a:ext cx="2235330" cy="6747840"/>
          </a:xfrm>
          <a:prstGeom prst="roundRect">
            <a:avLst>
              <a:gd name="adj" fmla="val 267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8CF338-2317-4260-AD0A-11BA564013FF}"/>
              </a:ext>
            </a:extLst>
          </p:cNvPr>
          <p:cNvSpPr/>
          <p:nvPr userDrawn="1"/>
        </p:nvSpPr>
        <p:spPr>
          <a:xfrm>
            <a:off x="2764870" y="1105008"/>
            <a:ext cx="4369517" cy="76022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A5E8872C-BAC3-4607-8E4D-FAB15A5EF5D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764870" y="635184"/>
            <a:ext cx="4369517" cy="8448000"/>
          </a:xfrm>
          <a:custGeom>
            <a:avLst/>
            <a:gdLst>
              <a:gd name="connsiteX0" fmla="*/ 247334 w 6854144"/>
              <a:gd name="connsiteY0" fmla="*/ 0 h 5760000"/>
              <a:gd name="connsiteX1" fmla="*/ 6606810 w 6854144"/>
              <a:gd name="connsiteY1" fmla="*/ 0 h 5760000"/>
              <a:gd name="connsiteX2" fmla="*/ 6854144 w 6854144"/>
              <a:gd name="connsiteY2" fmla="*/ 247334 h 5760000"/>
              <a:gd name="connsiteX3" fmla="*/ 6854144 w 6854144"/>
              <a:gd name="connsiteY3" fmla="*/ 533030 h 5760000"/>
              <a:gd name="connsiteX4" fmla="*/ 3805638 w 6854144"/>
              <a:gd name="connsiteY4" fmla="*/ 533030 h 5760000"/>
              <a:gd name="connsiteX5" fmla="*/ 3701896 w 6854144"/>
              <a:gd name="connsiteY5" fmla="*/ 636772 h 5760000"/>
              <a:gd name="connsiteX6" fmla="*/ 3701896 w 6854144"/>
              <a:gd name="connsiteY6" fmla="*/ 5064788 h 5760000"/>
              <a:gd name="connsiteX7" fmla="*/ 3710049 w 6854144"/>
              <a:gd name="connsiteY7" fmla="*/ 5105169 h 5760000"/>
              <a:gd name="connsiteX8" fmla="*/ 3710370 w 6854144"/>
              <a:gd name="connsiteY8" fmla="*/ 5105646 h 5760000"/>
              <a:gd name="connsiteX9" fmla="*/ 3710390 w 6854144"/>
              <a:gd name="connsiteY9" fmla="*/ 5105745 h 5760000"/>
              <a:gd name="connsiteX10" fmla="*/ 3808187 w 6854144"/>
              <a:gd name="connsiteY10" fmla="*/ 5170569 h 5760000"/>
              <a:gd name="connsiteX11" fmla="*/ 3820093 w 6854144"/>
              <a:gd name="connsiteY11" fmla="*/ 5170569 h 5760000"/>
              <a:gd name="connsiteX12" fmla="*/ 3835417 w 6854144"/>
              <a:gd name="connsiteY12" fmla="*/ 5170569 h 5760000"/>
              <a:gd name="connsiteX13" fmla="*/ 3836967 w 6854144"/>
              <a:gd name="connsiteY13" fmla="*/ 5178245 h 5760000"/>
              <a:gd name="connsiteX14" fmla="*/ 4004257 w 6854144"/>
              <a:gd name="connsiteY14" fmla="*/ 5289132 h 5760000"/>
              <a:gd name="connsiteX15" fmla="*/ 6854144 w 6854144"/>
              <a:gd name="connsiteY15" fmla="*/ 5289132 h 5760000"/>
              <a:gd name="connsiteX16" fmla="*/ 6854144 w 6854144"/>
              <a:gd name="connsiteY16" fmla="*/ 5512666 h 5760000"/>
              <a:gd name="connsiteX17" fmla="*/ 6606810 w 6854144"/>
              <a:gd name="connsiteY17" fmla="*/ 5760000 h 5760000"/>
              <a:gd name="connsiteX18" fmla="*/ 247334 w 6854144"/>
              <a:gd name="connsiteY18" fmla="*/ 5760000 h 5760000"/>
              <a:gd name="connsiteX19" fmla="*/ 0 w 6854144"/>
              <a:gd name="connsiteY19" fmla="*/ 5512666 h 5760000"/>
              <a:gd name="connsiteX20" fmla="*/ 0 w 6854144"/>
              <a:gd name="connsiteY20" fmla="*/ 247334 h 5760000"/>
              <a:gd name="connsiteX21" fmla="*/ 247334 w 6854144"/>
              <a:gd name="connsiteY21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854144" h="5760000">
                <a:moveTo>
                  <a:pt x="247334" y="0"/>
                </a:moveTo>
                <a:lnTo>
                  <a:pt x="6606810" y="0"/>
                </a:lnTo>
                <a:cubicBezTo>
                  <a:pt x="6743409" y="0"/>
                  <a:pt x="6854144" y="110735"/>
                  <a:pt x="6854144" y="247334"/>
                </a:cubicBezTo>
                <a:lnTo>
                  <a:pt x="6854144" y="533030"/>
                </a:lnTo>
                <a:lnTo>
                  <a:pt x="3805638" y="533030"/>
                </a:lnTo>
                <a:cubicBezTo>
                  <a:pt x="3748343" y="533030"/>
                  <a:pt x="3701896" y="579477"/>
                  <a:pt x="3701896" y="636772"/>
                </a:cubicBezTo>
                <a:lnTo>
                  <a:pt x="3701896" y="5064788"/>
                </a:lnTo>
                <a:cubicBezTo>
                  <a:pt x="3701896" y="5079112"/>
                  <a:pt x="3704799" y="5092758"/>
                  <a:pt x="3710049" y="5105169"/>
                </a:cubicBezTo>
                <a:lnTo>
                  <a:pt x="3710370" y="5105646"/>
                </a:lnTo>
                <a:lnTo>
                  <a:pt x="3710390" y="5105745"/>
                </a:lnTo>
                <a:cubicBezTo>
                  <a:pt x="3726503" y="5143839"/>
                  <a:pt x="3764224" y="5170569"/>
                  <a:pt x="3808187" y="5170569"/>
                </a:cubicBezTo>
                <a:lnTo>
                  <a:pt x="3820093" y="5170569"/>
                </a:lnTo>
                <a:lnTo>
                  <a:pt x="3835417" y="5170569"/>
                </a:lnTo>
                <a:lnTo>
                  <a:pt x="3836967" y="5178245"/>
                </a:lnTo>
                <a:cubicBezTo>
                  <a:pt x="3864529" y="5243409"/>
                  <a:pt x="3929053" y="5289132"/>
                  <a:pt x="4004257" y="5289132"/>
                </a:cubicBezTo>
                <a:lnTo>
                  <a:pt x="6854144" y="5289132"/>
                </a:lnTo>
                <a:lnTo>
                  <a:pt x="6854144" y="5512666"/>
                </a:lnTo>
                <a:cubicBezTo>
                  <a:pt x="6854144" y="5649265"/>
                  <a:pt x="6743409" y="5760000"/>
                  <a:pt x="6606810" y="5760000"/>
                </a:cubicBezTo>
                <a:lnTo>
                  <a:pt x="247334" y="5760000"/>
                </a:lnTo>
                <a:cubicBezTo>
                  <a:pt x="110735" y="5760000"/>
                  <a:pt x="0" y="5649265"/>
                  <a:pt x="0" y="5512666"/>
                </a:cubicBezTo>
                <a:lnTo>
                  <a:pt x="0" y="247334"/>
                </a:lnTo>
                <a:cubicBezTo>
                  <a:pt x="0" y="110735"/>
                  <a:pt x="110735" y="0"/>
                  <a:pt x="247334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tIns="144000">
            <a:noAutofit/>
          </a:bodyPr>
          <a:lstStyle>
            <a:lvl1pPr algn="ctr">
              <a:defRPr sz="629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7E09C55-5DD5-412A-96A4-9D0C6E1D9E2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6717" y="2670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717" y="4167072"/>
            <a:ext cx="2194082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7855" y="5114191"/>
            <a:ext cx="2232944" cy="3660140"/>
          </a:xfrm>
          <a:prstGeom prst="rect">
            <a:avLst/>
          </a:prstGeom>
        </p:spPr>
        <p:txBody>
          <a:bodyPr numCol="1" spcCol="18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BE1392D-BCE0-46CC-8775-F777139107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2BD9321-E3FD-4FA2-923E-5A210062AF53}"/>
              </a:ext>
            </a:extLst>
          </p:cNvPr>
          <p:cNvSpPr/>
          <p:nvPr userDrawn="1"/>
        </p:nvSpPr>
        <p:spPr>
          <a:xfrm>
            <a:off x="5201841" y="1593844"/>
            <a:ext cx="2245698" cy="6798733"/>
          </a:xfrm>
          <a:prstGeom prst="roundRect">
            <a:avLst>
              <a:gd name="adj" fmla="val 339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138F71-F8CE-4267-BB8D-D61F25231509}"/>
              </a:ext>
            </a:extLst>
          </p:cNvPr>
          <p:cNvSpPr/>
          <p:nvPr userDrawn="1"/>
        </p:nvSpPr>
        <p:spPr>
          <a:xfrm>
            <a:off x="5137072" y="1440242"/>
            <a:ext cx="2235330" cy="6747840"/>
          </a:xfrm>
          <a:prstGeom prst="roundRect">
            <a:avLst>
              <a:gd name="adj" fmla="val 240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690CDCBE-B8C9-4339-9284-1AD0323BA69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582882" y="1750794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0" name="Text Placeholder 42">
            <a:extLst>
              <a:ext uri="{FF2B5EF4-FFF2-40B4-BE49-F238E27FC236}">
                <a16:creationId xmlns:a16="http://schemas.microsoft.com/office/drawing/2014/main" id="{18869CD6-3965-4615-94F4-8217BC8D36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23663" y="2898142"/>
            <a:ext cx="1159219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569" b="1" cap="all" spc="-85" baseline="0">
                <a:solidFill>
                  <a:schemeClr val="bg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865A8341-4229-484A-A848-49A90B58D62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84801" y="3689920"/>
            <a:ext cx="1198081" cy="810521"/>
          </a:xfrm>
          <a:prstGeom prst="rect">
            <a:avLst/>
          </a:prstGeom>
        </p:spPr>
        <p:txBody>
          <a:bodyPr/>
          <a:lstStyle>
            <a:lvl1pPr algn="l">
              <a:spcAft>
                <a:spcPts val="343"/>
              </a:spcAft>
              <a:defRPr sz="800">
                <a:solidFill>
                  <a:schemeClr val="bg1"/>
                </a:solidFill>
              </a:defRPr>
            </a:lvl1pPr>
            <a:lvl2pPr>
              <a:spcAft>
                <a:spcPts val="343"/>
              </a:spcAft>
              <a:buClr>
                <a:schemeClr val="tx2"/>
              </a:buClr>
              <a:defRPr sz="800">
                <a:solidFill>
                  <a:schemeClr val="bg1"/>
                </a:solidFill>
              </a:defRPr>
            </a:lvl2pPr>
            <a:lvl3pPr>
              <a:spcAft>
                <a:spcPts val="343"/>
              </a:spcAft>
              <a:defRPr sz="800">
                <a:solidFill>
                  <a:schemeClr val="bg1"/>
                </a:solidFill>
              </a:defRPr>
            </a:lvl3pPr>
            <a:lvl4pPr>
              <a:spcAft>
                <a:spcPts val="343"/>
              </a:spcAft>
              <a:defRPr sz="800">
                <a:solidFill>
                  <a:schemeClr val="bg1"/>
                </a:solidFill>
              </a:defRPr>
            </a:lvl4pPr>
            <a:lvl5pPr>
              <a:spcAft>
                <a:spcPts val="343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67F7044A-D9FA-4470-8AB4-6B824158C8D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582882" y="5139916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F0AAFF13-EAC0-4919-B3E1-4E5B754DA1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23663" y="6287263"/>
            <a:ext cx="1159219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569" b="1" cap="all" spc="-85" baseline="0">
                <a:solidFill>
                  <a:schemeClr val="bg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047EBC9D-98BA-44FE-84A3-25AEDD1747A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84801" y="7079041"/>
            <a:ext cx="1198081" cy="810521"/>
          </a:xfrm>
          <a:prstGeom prst="rect">
            <a:avLst/>
          </a:prstGeom>
        </p:spPr>
        <p:txBody>
          <a:bodyPr/>
          <a:lstStyle>
            <a:lvl1pPr algn="l">
              <a:spcAft>
                <a:spcPts val="343"/>
              </a:spcAft>
              <a:defRPr sz="800">
                <a:solidFill>
                  <a:schemeClr val="bg1"/>
                </a:solidFill>
              </a:defRPr>
            </a:lvl1pPr>
            <a:lvl2pPr>
              <a:spcAft>
                <a:spcPts val="343"/>
              </a:spcAft>
              <a:buClr>
                <a:schemeClr val="tx2"/>
              </a:buClr>
              <a:defRPr sz="800">
                <a:solidFill>
                  <a:schemeClr val="bg1"/>
                </a:solidFill>
              </a:defRPr>
            </a:lvl2pPr>
            <a:lvl3pPr>
              <a:spcAft>
                <a:spcPts val="343"/>
              </a:spcAft>
              <a:defRPr sz="800">
                <a:solidFill>
                  <a:schemeClr val="bg1"/>
                </a:solidFill>
              </a:defRPr>
            </a:lvl3pPr>
            <a:lvl4pPr>
              <a:spcAft>
                <a:spcPts val="343"/>
              </a:spcAft>
              <a:defRPr sz="800">
                <a:solidFill>
                  <a:schemeClr val="bg1"/>
                </a:solidFill>
              </a:defRPr>
            </a:lvl4pPr>
            <a:lvl5pPr>
              <a:spcAft>
                <a:spcPts val="343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8C8C59A3-8846-49DF-9096-0EBB3E9AF3D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375674" y="4802192"/>
            <a:ext cx="1744200" cy="2112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227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2.22222E-6 L -0.00769 -0.01203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2.22222E-6 L -0.00769 -0.01203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</p:bldLst>
      </p:timing>
    </mc:Fallback>
  </mc:AlternateContent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x Image / 2x Stats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3214FA9-4D87-4942-A698-40582748501C}"/>
              </a:ext>
            </a:extLst>
          </p:cNvPr>
          <p:cNvSpPr/>
          <p:nvPr userDrawn="1"/>
        </p:nvSpPr>
        <p:spPr>
          <a:xfrm>
            <a:off x="5147283" y="1418102"/>
            <a:ext cx="2235330" cy="6747840"/>
          </a:xfrm>
          <a:prstGeom prst="roundRect">
            <a:avLst>
              <a:gd name="adj" fmla="val 267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8CF338-2317-4260-AD0A-11BA564013FF}"/>
              </a:ext>
            </a:extLst>
          </p:cNvPr>
          <p:cNvSpPr/>
          <p:nvPr userDrawn="1"/>
        </p:nvSpPr>
        <p:spPr>
          <a:xfrm>
            <a:off x="2764870" y="1105008"/>
            <a:ext cx="4369517" cy="76022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A5E8872C-BAC3-4607-8E4D-FAB15A5EF5D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764870" y="635184"/>
            <a:ext cx="4369517" cy="8448000"/>
          </a:xfrm>
          <a:custGeom>
            <a:avLst/>
            <a:gdLst>
              <a:gd name="connsiteX0" fmla="*/ 247334 w 6854144"/>
              <a:gd name="connsiteY0" fmla="*/ 0 h 5760000"/>
              <a:gd name="connsiteX1" fmla="*/ 6606810 w 6854144"/>
              <a:gd name="connsiteY1" fmla="*/ 0 h 5760000"/>
              <a:gd name="connsiteX2" fmla="*/ 6854144 w 6854144"/>
              <a:gd name="connsiteY2" fmla="*/ 247334 h 5760000"/>
              <a:gd name="connsiteX3" fmla="*/ 6854144 w 6854144"/>
              <a:gd name="connsiteY3" fmla="*/ 533030 h 5760000"/>
              <a:gd name="connsiteX4" fmla="*/ 3805638 w 6854144"/>
              <a:gd name="connsiteY4" fmla="*/ 533030 h 5760000"/>
              <a:gd name="connsiteX5" fmla="*/ 3701896 w 6854144"/>
              <a:gd name="connsiteY5" fmla="*/ 636772 h 5760000"/>
              <a:gd name="connsiteX6" fmla="*/ 3701896 w 6854144"/>
              <a:gd name="connsiteY6" fmla="*/ 5064788 h 5760000"/>
              <a:gd name="connsiteX7" fmla="*/ 3710049 w 6854144"/>
              <a:gd name="connsiteY7" fmla="*/ 5105169 h 5760000"/>
              <a:gd name="connsiteX8" fmla="*/ 3710370 w 6854144"/>
              <a:gd name="connsiteY8" fmla="*/ 5105646 h 5760000"/>
              <a:gd name="connsiteX9" fmla="*/ 3710390 w 6854144"/>
              <a:gd name="connsiteY9" fmla="*/ 5105745 h 5760000"/>
              <a:gd name="connsiteX10" fmla="*/ 3808187 w 6854144"/>
              <a:gd name="connsiteY10" fmla="*/ 5170569 h 5760000"/>
              <a:gd name="connsiteX11" fmla="*/ 3820093 w 6854144"/>
              <a:gd name="connsiteY11" fmla="*/ 5170569 h 5760000"/>
              <a:gd name="connsiteX12" fmla="*/ 3835417 w 6854144"/>
              <a:gd name="connsiteY12" fmla="*/ 5170569 h 5760000"/>
              <a:gd name="connsiteX13" fmla="*/ 3836967 w 6854144"/>
              <a:gd name="connsiteY13" fmla="*/ 5178245 h 5760000"/>
              <a:gd name="connsiteX14" fmla="*/ 4004257 w 6854144"/>
              <a:gd name="connsiteY14" fmla="*/ 5289132 h 5760000"/>
              <a:gd name="connsiteX15" fmla="*/ 6854144 w 6854144"/>
              <a:gd name="connsiteY15" fmla="*/ 5289132 h 5760000"/>
              <a:gd name="connsiteX16" fmla="*/ 6854144 w 6854144"/>
              <a:gd name="connsiteY16" fmla="*/ 5512666 h 5760000"/>
              <a:gd name="connsiteX17" fmla="*/ 6606810 w 6854144"/>
              <a:gd name="connsiteY17" fmla="*/ 5760000 h 5760000"/>
              <a:gd name="connsiteX18" fmla="*/ 247334 w 6854144"/>
              <a:gd name="connsiteY18" fmla="*/ 5760000 h 5760000"/>
              <a:gd name="connsiteX19" fmla="*/ 0 w 6854144"/>
              <a:gd name="connsiteY19" fmla="*/ 5512666 h 5760000"/>
              <a:gd name="connsiteX20" fmla="*/ 0 w 6854144"/>
              <a:gd name="connsiteY20" fmla="*/ 247334 h 5760000"/>
              <a:gd name="connsiteX21" fmla="*/ 247334 w 6854144"/>
              <a:gd name="connsiteY21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854144" h="5760000">
                <a:moveTo>
                  <a:pt x="247334" y="0"/>
                </a:moveTo>
                <a:lnTo>
                  <a:pt x="6606810" y="0"/>
                </a:lnTo>
                <a:cubicBezTo>
                  <a:pt x="6743409" y="0"/>
                  <a:pt x="6854144" y="110735"/>
                  <a:pt x="6854144" y="247334"/>
                </a:cubicBezTo>
                <a:lnTo>
                  <a:pt x="6854144" y="533030"/>
                </a:lnTo>
                <a:lnTo>
                  <a:pt x="3805638" y="533030"/>
                </a:lnTo>
                <a:cubicBezTo>
                  <a:pt x="3748343" y="533030"/>
                  <a:pt x="3701896" y="579477"/>
                  <a:pt x="3701896" y="636772"/>
                </a:cubicBezTo>
                <a:lnTo>
                  <a:pt x="3701896" y="5064788"/>
                </a:lnTo>
                <a:cubicBezTo>
                  <a:pt x="3701896" y="5079112"/>
                  <a:pt x="3704799" y="5092758"/>
                  <a:pt x="3710049" y="5105169"/>
                </a:cubicBezTo>
                <a:lnTo>
                  <a:pt x="3710370" y="5105646"/>
                </a:lnTo>
                <a:lnTo>
                  <a:pt x="3710390" y="5105745"/>
                </a:lnTo>
                <a:cubicBezTo>
                  <a:pt x="3726503" y="5143839"/>
                  <a:pt x="3764224" y="5170569"/>
                  <a:pt x="3808187" y="5170569"/>
                </a:cubicBezTo>
                <a:lnTo>
                  <a:pt x="3820093" y="5170569"/>
                </a:lnTo>
                <a:lnTo>
                  <a:pt x="3835417" y="5170569"/>
                </a:lnTo>
                <a:lnTo>
                  <a:pt x="3836967" y="5178245"/>
                </a:lnTo>
                <a:cubicBezTo>
                  <a:pt x="3864529" y="5243409"/>
                  <a:pt x="3929053" y="5289132"/>
                  <a:pt x="4004257" y="5289132"/>
                </a:cubicBezTo>
                <a:lnTo>
                  <a:pt x="6854144" y="5289132"/>
                </a:lnTo>
                <a:lnTo>
                  <a:pt x="6854144" y="5512666"/>
                </a:lnTo>
                <a:cubicBezTo>
                  <a:pt x="6854144" y="5649265"/>
                  <a:pt x="6743409" y="5760000"/>
                  <a:pt x="6606810" y="5760000"/>
                </a:cubicBezTo>
                <a:lnTo>
                  <a:pt x="247334" y="5760000"/>
                </a:lnTo>
                <a:cubicBezTo>
                  <a:pt x="110735" y="5760000"/>
                  <a:pt x="0" y="5649265"/>
                  <a:pt x="0" y="5512666"/>
                </a:cubicBezTo>
                <a:lnTo>
                  <a:pt x="0" y="247334"/>
                </a:lnTo>
                <a:cubicBezTo>
                  <a:pt x="0" y="110735"/>
                  <a:pt x="110735" y="0"/>
                  <a:pt x="24733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tIns="144000">
            <a:noAutofit/>
          </a:bodyPr>
          <a:lstStyle>
            <a:lvl1pPr algn="ctr">
              <a:defRPr sz="629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7E09C55-5DD5-412A-96A4-9D0C6E1D9E2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6717" y="2670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717" y="4167072"/>
            <a:ext cx="2194082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7855" y="5114191"/>
            <a:ext cx="2232944" cy="3660140"/>
          </a:xfrm>
          <a:prstGeom prst="rect">
            <a:avLst/>
          </a:prstGeom>
        </p:spPr>
        <p:txBody>
          <a:bodyPr numCol="1" spcCol="18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BE1392D-BCE0-46CC-8775-F777139107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B27B2E2-EA7E-4C78-9941-37E5E6889652}"/>
              </a:ext>
            </a:extLst>
          </p:cNvPr>
          <p:cNvSpPr/>
          <p:nvPr userDrawn="1"/>
        </p:nvSpPr>
        <p:spPr>
          <a:xfrm>
            <a:off x="5201841" y="1593844"/>
            <a:ext cx="2245698" cy="6798733"/>
          </a:xfrm>
          <a:prstGeom prst="roundRect">
            <a:avLst>
              <a:gd name="adj" fmla="val 339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138F71-F8CE-4267-BB8D-D61F25231509}"/>
              </a:ext>
            </a:extLst>
          </p:cNvPr>
          <p:cNvSpPr/>
          <p:nvPr userDrawn="1"/>
        </p:nvSpPr>
        <p:spPr>
          <a:xfrm>
            <a:off x="5137072" y="1440242"/>
            <a:ext cx="2235330" cy="6747840"/>
          </a:xfrm>
          <a:prstGeom prst="roundRect">
            <a:avLst>
              <a:gd name="adj" fmla="val 24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690CDCBE-B8C9-4339-9284-1AD0323BA69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582882" y="1750794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0" name="Text Placeholder 42">
            <a:extLst>
              <a:ext uri="{FF2B5EF4-FFF2-40B4-BE49-F238E27FC236}">
                <a16:creationId xmlns:a16="http://schemas.microsoft.com/office/drawing/2014/main" id="{18869CD6-3965-4615-94F4-8217BC8D36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23663" y="2898142"/>
            <a:ext cx="1159219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569" b="1" cap="all" spc="-85" baseline="0">
                <a:solidFill>
                  <a:schemeClr val="tx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865A8341-4229-484A-A848-49A90B58D62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84801" y="3689920"/>
            <a:ext cx="1198081" cy="810521"/>
          </a:xfrm>
          <a:prstGeom prst="rect">
            <a:avLst/>
          </a:prstGeom>
        </p:spPr>
        <p:txBody>
          <a:bodyPr/>
          <a:lstStyle>
            <a:lvl1pPr algn="l">
              <a:spcAft>
                <a:spcPts val="343"/>
              </a:spcAft>
              <a:defRPr sz="800">
                <a:solidFill>
                  <a:schemeClr val="tx1"/>
                </a:solidFill>
              </a:defRPr>
            </a:lvl1pPr>
            <a:lvl2pPr>
              <a:spcAft>
                <a:spcPts val="343"/>
              </a:spcAft>
              <a:buClr>
                <a:schemeClr val="tx2"/>
              </a:buClr>
              <a:defRPr sz="800">
                <a:solidFill>
                  <a:schemeClr val="bg1"/>
                </a:solidFill>
              </a:defRPr>
            </a:lvl2pPr>
            <a:lvl3pPr>
              <a:spcAft>
                <a:spcPts val="343"/>
              </a:spcAft>
              <a:defRPr sz="800">
                <a:solidFill>
                  <a:schemeClr val="bg1"/>
                </a:solidFill>
              </a:defRPr>
            </a:lvl3pPr>
            <a:lvl4pPr>
              <a:spcAft>
                <a:spcPts val="343"/>
              </a:spcAft>
              <a:defRPr sz="800">
                <a:solidFill>
                  <a:schemeClr val="bg1"/>
                </a:solidFill>
              </a:defRPr>
            </a:lvl4pPr>
            <a:lvl5pPr>
              <a:spcAft>
                <a:spcPts val="343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67F7044A-D9FA-4470-8AB4-6B824158C8D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582882" y="5139916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F0AAFF13-EAC0-4919-B3E1-4E5B754DA1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23663" y="6287263"/>
            <a:ext cx="1159219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569" b="1" cap="all" spc="-85" baseline="0">
                <a:solidFill>
                  <a:schemeClr val="tx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047EBC9D-98BA-44FE-84A3-25AEDD1747A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84801" y="7079041"/>
            <a:ext cx="1198081" cy="810521"/>
          </a:xfrm>
          <a:prstGeom prst="rect">
            <a:avLst/>
          </a:prstGeom>
        </p:spPr>
        <p:txBody>
          <a:bodyPr/>
          <a:lstStyle>
            <a:lvl1pPr algn="l">
              <a:spcAft>
                <a:spcPts val="343"/>
              </a:spcAft>
              <a:defRPr sz="800">
                <a:solidFill>
                  <a:schemeClr val="tx1"/>
                </a:solidFill>
              </a:defRPr>
            </a:lvl1pPr>
            <a:lvl2pPr>
              <a:spcAft>
                <a:spcPts val="343"/>
              </a:spcAft>
              <a:buClr>
                <a:schemeClr val="tx2"/>
              </a:buClr>
              <a:defRPr sz="800">
                <a:solidFill>
                  <a:schemeClr val="bg1"/>
                </a:solidFill>
              </a:defRPr>
            </a:lvl2pPr>
            <a:lvl3pPr>
              <a:spcAft>
                <a:spcPts val="343"/>
              </a:spcAft>
              <a:defRPr sz="800">
                <a:solidFill>
                  <a:schemeClr val="bg1"/>
                </a:solidFill>
              </a:defRPr>
            </a:lvl3pPr>
            <a:lvl4pPr>
              <a:spcAft>
                <a:spcPts val="343"/>
              </a:spcAft>
              <a:defRPr sz="800">
                <a:solidFill>
                  <a:schemeClr val="bg1"/>
                </a:solidFill>
              </a:defRPr>
            </a:lvl4pPr>
            <a:lvl5pPr>
              <a:spcAft>
                <a:spcPts val="343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8C8C59A3-8846-49DF-9096-0EBB3E9AF3D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375674" y="4802192"/>
            <a:ext cx="1744200" cy="2112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653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2.22222E-6 L -0.00769 -0.01203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2.22222E-6 L -0.00769 -0.01203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</p:bldLst>
      </p:timing>
    </mc:Fallback>
  </mc:AlternateContent>
  <p:hf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x Image / 2x Stats - Vio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3214FA9-4D87-4942-A698-40582748501C}"/>
              </a:ext>
            </a:extLst>
          </p:cNvPr>
          <p:cNvSpPr/>
          <p:nvPr userDrawn="1"/>
        </p:nvSpPr>
        <p:spPr>
          <a:xfrm>
            <a:off x="5147283" y="1418102"/>
            <a:ext cx="2235330" cy="6747840"/>
          </a:xfrm>
          <a:prstGeom prst="roundRect">
            <a:avLst>
              <a:gd name="adj" fmla="val 267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8CF338-2317-4260-AD0A-11BA564013FF}"/>
              </a:ext>
            </a:extLst>
          </p:cNvPr>
          <p:cNvSpPr/>
          <p:nvPr userDrawn="1"/>
        </p:nvSpPr>
        <p:spPr>
          <a:xfrm>
            <a:off x="2764870" y="1105008"/>
            <a:ext cx="4369517" cy="76022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A5E8872C-BAC3-4607-8E4D-FAB15A5EF5D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764870" y="635184"/>
            <a:ext cx="4369517" cy="8448000"/>
          </a:xfrm>
          <a:custGeom>
            <a:avLst/>
            <a:gdLst>
              <a:gd name="connsiteX0" fmla="*/ 247334 w 6854144"/>
              <a:gd name="connsiteY0" fmla="*/ 0 h 5760000"/>
              <a:gd name="connsiteX1" fmla="*/ 6606810 w 6854144"/>
              <a:gd name="connsiteY1" fmla="*/ 0 h 5760000"/>
              <a:gd name="connsiteX2" fmla="*/ 6854144 w 6854144"/>
              <a:gd name="connsiteY2" fmla="*/ 247334 h 5760000"/>
              <a:gd name="connsiteX3" fmla="*/ 6854144 w 6854144"/>
              <a:gd name="connsiteY3" fmla="*/ 533030 h 5760000"/>
              <a:gd name="connsiteX4" fmla="*/ 3805638 w 6854144"/>
              <a:gd name="connsiteY4" fmla="*/ 533030 h 5760000"/>
              <a:gd name="connsiteX5" fmla="*/ 3701896 w 6854144"/>
              <a:gd name="connsiteY5" fmla="*/ 636772 h 5760000"/>
              <a:gd name="connsiteX6" fmla="*/ 3701896 w 6854144"/>
              <a:gd name="connsiteY6" fmla="*/ 5064788 h 5760000"/>
              <a:gd name="connsiteX7" fmla="*/ 3710049 w 6854144"/>
              <a:gd name="connsiteY7" fmla="*/ 5105169 h 5760000"/>
              <a:gd name="connsiteX8" fmla="*/ 3710370 w 6854144"/>
              <a:gd name="connsiteY8" fmla="*/ 5105646 h 5760000"/>
              <a:gd name="connsiteX9" fmla="*/ 3710390 w 6854144"/>
              <a:gd name="connsiteY9" fmla="*/ 5105745 h 5760000"/>
              <a:gd name="connsiteX10" fmla="*/ 3808187 w 6854144"/>
              <a:gd name="connsiteY10" fmla="*/ 5170569 h 5760000"/>
              <a:gd name="connsiteX11" fmla="*/ 3820093 w 6854144"/>
              <a:gd name="connsiteY11" fmla="*/ 5170569 h 5760000"/>
              <a:gd name="connsiteX12" fmla="*/ 3835417 w 6854144"/>
              <a:gd name="connsiteY12" fmla="*/ 5170569 h 5760000"/>
              <a:gd name="connsiteX13" fmla="*/ 3836967 w 6854144"/>
              <a:gd name="connsiteY13" fmla="*/ 5178245 h 5760000"/>
              <a:gd name="connsiteX14" fmla="*/ 4004257 w 6854144"/>
              <a:gd name="connsiteY14" fmla="*/ 5289132 h 5760000"/>
              <a:gd name="connsiteX15" fmla="*/ 6854144 w 6854144"/>
              <a:gd name="connsiteY15" fmla="*/ 5289132 h 5760000"/>
              <a:gd name="connsiteX16" fmla="*/ 6854144 w 6854144"/>
              <a:gd name="connsiteY16" fmla="*/ 5512666 h 5760000"/>
              <a:gd name="connsiteX17" fmla="*/ 6606810 w 6854144"/>
              <a:gd name="connsiteY17" fmla="*/ 5760000 h 5760000"/>
              <a:gd name="connsiteX18" fmla="*/ 247334 w 6854144"/>
              <a:gd name="connsiteY18" fmla="*/ 5760000 h 5760000"/>
              <a:gd name="connsiteX19" fmla="*/ 0 w 6854144"/>
              <a:gd name="connsiteY19" fmla="*/ 5512666 h 5760000"/>
              <a:gd name="connsiteX20" fmla="*/ 0 w 6854144"/>
              <a:gd name="connsiteY20" fmla="*/ 247334 h 5760000"/>
              <a:gd name="connsiteX21" fmla="*/ 247334 w 6854144"/>
              <a:gd name="connsiteY21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854144" h="5760000">
                <a:moveTo>
                  <a:pt x="247334" y="0"/>
                </a:moveTo>
                <a:lnTo>
                  <a:pt x="6606810" y="0"/>
                </a:lnTo>
                <a:cubicBezTo>
                  <a:pt x="6743409" y="0"/>
                  <a:pt x="6854144" y="110735"/>
                  <a:pt x="6854144" y="247334"/>
                </a:cubicBezTo>
                <a:lnTo>
                  <a:pt x="6854144" y="533030"/>
                </a:lnTo>
                <a:lnTo>
                  <a:pt x="3805638" y="533030"/>
                </a:lnTo>
                <a:cubicBezTo>
                  <a:pt x="3748343" y="533030"/>
                  <a:pt x="3701896" y="579477"/>
                  <a:pt x="3701896" y="636772"/>
                </a:cubicBezTo>
                <a:lnTo>
                  <a:pt x="3701896" y="5064788"/>
                </a:lnTo>
                <a:cubicBezTo>
                  <a:pt x="3701896" y="5079112"/>
                  <a:pt x="3704799" y="5092758"/>
                  <a:pt x="3710049" y="5105169"/>
                </a:cubicBezTo>
                <a:lnTo>
                  <a:pt x="3710370" y="5105646"/>
                </a:lnTo>
                <a:lnTo>
                  <a:pt x="3710390" y="5105745"/>
                </a:lnTo>
                <a:cubicBezTo>
                  <a:pt x="3726503" y="5143839"/>
                  <a:pt x="3764224" y="5170569"/>
                  <a:pt x="3808187" y="5170569"/>
                </a:cubicBezTo>
                <a:lnTo>
                  <a:pt x="3820093" y="5170569"/>
                </a:lnTo>
                <a:lnTo>
                  <a:pt x="3835417" y="5170569"/>
                </a:lnTo>
                <a:lnTo>
                  <a:pt x="3836967" y="5178245"/>
                </a:lnTo>
                <a:cubicBezTo>
                  <a:pt x="3864529" y="5243409"/>
                  <a:pt x="3929053" y="5289132"/>
                  <a:pt x="4004257" y="5289132"/>
                </a:cubicBezTo>
                <a:lnTo>
                  <a:pt x="6854144" y="5289132"/>
                </a:lnTo>
                <a:lnTo>
                  <a:pt x="6854144" y="5512666"/>
                </a:lnTo>
                <a:cubicBezTo>
                  <a:pt x="6854144" y="5649265"/>
                  <a:pt x="6743409" y="5760000"/>
                  <a:pt x="6606810" y="5760000"/>
                </a:cubicBezTo>
                <a:lnTo>
                  <a:pt x="247334" y="5760000"/>
                </a:lnTo>
                <a:cubicBezTo>
                  <a:pt x="110735" y="5760000"/>
                  <a:pt x="0" y="5649265"/>
                  <a:pt x="0" y="5512666"/>
                </a:cubicBezTo>
                <a:lnTo>
                  <a:pt x="0" y="247334"/>
                </a:lnTo>
                <a:cubicBezTo>
                  <a:pt x="0" y="110735"/>
                  <a:pt x="110735" y="0"/>
                  <a:pt x="247334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tIns="144000">
            <a:noAutofit/>
          </a:bodyPr>
          <a:lstStyle>
            <a:lvl1pPr algn="ctr">
              <a:defRPr sz="629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7E09C55-5DD5-412A-96A4-9D0C6E1D9E2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6717" y="2670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717" y="4167072"/>
            <a:ext cx="2194082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7855" y="5114191"/>
            <a:ext cx="2232944" cy="3660140"/>
          </a:xfrm>
          <a:prstGeom prst="rect">
            <a:avLst/>
          </a:prstGeom>
        </p:spPr>
        <p:txBody>
          <a:bodyPr numCol="1" spcCol="18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BE1392D-BCE0-46CC-8775-F777139107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64AC19E-91F7-4272-94EF-D7AEF63F6803}"/>
              </a:ext>
            </a:extLst>
          </p:cNvPr>
          <p:cNvSpPr/>
          <p:nvPr userDrawn="1"/>
        </p:nvSpPr>
        <p:spPr>
          <a:xfrm>
            <a:off x="5201841" y="1593844"/>
            <a:ext cx="2245698" cy="6798733"/>
          </a:xfrm>
          <a:prstGeom prst="roundRect">
            <a:avLst>
              <a:gd name="adj" fmla="val 339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138F71-F8CE-4267-BB8D-D61F25231509}"/>
              </a:ext>
            </a:extLst>
          </p:cNvPr>
          <p:cNvSpPr/>
          <p:nvPr userDrawn="1"/>
        </p:nvSpPr>
        <p:spPr>
          <a:xfrm>
            <a:off x="5137072" y="1440242"/>
            <a:ext cx="2235330" cy="6747840"/>
          </a:xfrm>
          <a:prstGeom prst="roundRect">
            <a:avLst>
              <a:gd name="adj" fmla="val 240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690CDCBE-B8C9-4339-9284-1AD0323BA69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582882" y="1750794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0" name="Text Placeholder 42">
            <a:extLst>
              <a:ext uri="{FF2B5EF4-FFF2-40B4-BE49-F238E27FC236}">
                <a16:creationId xmlns:a16="http://schemas.microsoft.com/office/drawing/2014/main" id="{18869CD6-3965-4615-94F4-8217BC8D36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23663" y="2898142"/>
            <a:ext cx="1159219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569" b="1" cap="all" spc="-85" baseline="0">
                <a:solidFill>
                  <a:schemeClr val="bg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865A8341-4229-484A-A848-49A90B58D62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84801" y="3689920"/>
            <a:ext cx="1198081" cy="810521"/>
          </a:xfrm>
          <a:prstGeom prst="rect">
            <a:avLst/>
          </a:prstGeom>
        </p:spPr>
        <p:txBody>
          <a:bodyPr/>
          <a:lstStyle>
            <a:lvl1pPr algn="l">
              <a:spcAft>
                <a:spcPts val="343"/>
              </a:spcAft>
              <a:defRPr sz="800">
                <a:solidFill>
                  <a:schemeClr val="bg1"/>
                </a:solidFill>
              </a:defRPr>
            </a:lvl1pPr>
            <a:lvl2pPr>
              <a:spcAft>
                <a:spcPts val="343"/>
              </a:spcAft>
              <a:buClr>
                <a:schemeClr val="tx2"/>
              </a:buClr>
              <a:defRPr sz="800">
                <a:solidFill>
                  <a:schemeClr val="bg1"/>
                </a:solidFill>
              </a:defRPr>
            </a:lvl2pPr>
            <a:lvl3pPr>
              <a:spcAft>
                <a:spcPts val="343"/>
              </a:spcAft>
              <a:defRPr sz="800">
                <a:solidFill>
                  <a:schemeClr val="bg1"/>
                </a:solidFill>
              </a:defRPr>
            </a:lvl3pPr>
            <a:lvl4pPr>
              <a:spcAft>
                <a:spcPts val="343"/>
              </a:spcAft>
              <a:defRPr sz="800">
                <a:solidFill>
                  <a:schemeClr val="bg1"/>
                </a:solidFill>
              </a:defRPr>
            </a:lvl4pPr>
            <a:lvl5pPr>
              <a:spcAft>
                <a:spcPts val="343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67F7044A-D9FA-4470-8AB4-6B824158C8D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582882" y="5139916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F0AAFF13-EAC0-4919-B3E1-4E5B754DA1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23663" y="6287263"/>
            <a:ext cx="1159219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569" b="1" cap="all" spc="-85" baseline="0">
                <a:solidFill>
                  <a:schemeClr val="bg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047EBC9D-98BA-44FE-84A3-25AEDD1747A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84801" y="7079041"/>
            <a:ext cx="1198081" cy="810521"/>
          </a:xfrm>
          <a:prstGeom prst="rect">
            <a:avLst/>
          </a:prstGeom>
        </p:spPr>
        <p:txBody>
          <a:bodyPr/>
          <a:lstStyle>
            <a:lvl1pPr algn="l">
              <a:spcAft>
                <a:spcPts val="343"/>
              </a:spcAft>
              <a:defRPr sz="800">
                <a:solidFill>
                  <a:schemeClr val="bg1"/>
                </a:solidFill>
              </a:defRPr>
            </a:lvl1pPr>
            <a:lvl2pPr>
              <a:spcAft>
                <a:spcPts val="343"/>
              </a:spcAft>
              <a:buClr>
                <a:schemeClr val="tx2"/>
              </a:buClr>
              <a:defRPr sz="800">
                <a:solidFill>
                  <a:schemeClr val="bg1"/>
                </a:solidFill>
              </a:defRPr>
            </a:lvl2pPr>
            <a:lvl3pPr>
              <a:spcAft>
                <a:spcPts val="343"/>
              </a:spcAft>
              <a:defRPr sz="800">
                <a:solidFill>
                  <a:schemeClr val="bg1"/>
                </a:solidFill>
              </a:defRPr>
            </a:lvl3pPr>
            <a:lvl4pPr>
              <a:spcAft>
                <a:spcPts val="343"/>
              </a:spcAft>
              <a:defRPr sz="800">
                <a:solidFill>
                  <a:schemeClr val="bg1"/>
                </a:solidFill>
              </a:defRPr>
            </a:lvl4pPr>
            <a:lvl5pPr>
              <a:spcAft>
                <a:spcPts val="343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8C8C59A3-8846-49DF-9096-0EBB3E9AF3D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375674" y="4802192"/>
            <a:ext cx="1744200" cy="2112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04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2.22222E-6 L -0.00769 -0.01203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2.22222E-6 L -0.00769 -0.01203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</p:bldLst>
      </p:timing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Agenda - Blue/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03937" y="9296173"/>
            <a:ext cx="165878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16200000">
            <a:off x="-2925807" y="4908297"/>
            <a:ext cx="7454292" cy="729045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6569" b="1" cap="all" spc="-28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362EEC-EAB7-4EC3-B55A-F964218AC12C}"/>
              </a:ext>
            </a:extLst>
          </p:cNvPr>
          <p:cNvSpPr>
            <a:spLocks/>
          </p:cNvSpPr>
          <p:nvPr userDrawn="1"/>
        </p:nvSpPr>
        <p:spPr>
          <a:xfrm>
            <a:off x="2861013" y="832146"/>
            <a:ext cx="4577417" cy="8167397"/>
          </a:xfrm>
          <a:prstGeom prst="roundRect">
            <a:avLst>
              <a:gd name="adj" fmla="val 2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50777E-4889-4EBF-B7E4-13697C8B8DD3}"/>
              </a:ext>
            </a:extLst>
          </p:cNvPr>
          <p:cNvSpPr/>
          <p:nvPr userDrawn="1"/>
        </p:nvSpPr>
        <p:spPr>
          <a:xfrm>
            <a:off x="2861013" y="832568"/>
            <a:ext cx="4577417" cy="8167397"/>
          </a:xfrm>
          <a:prstGeom prst="roundRect">
            <a:avLst>
              <a:gd name="adj" fmla="val 2481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C18DC4-79C8-4FCE-8739-0C205C4A38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0500" y="1545673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one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E7D107C-C3E7-4E24-885C-3FAC284E0B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1758" y="2212619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79FFBA9-BBCE-492C-B3B1-BA87EFA6E3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754084" y="2390880"/>
            <a:ext cx="573750" cy="2112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036C83FA-D612-4968-9AF1-9B66466C66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0500" y="3003501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two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D4F2008F-DC9F-402F-ACAD-A604EEFD83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01758" y="367044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6BFCD0A8-FB90-40BC-9FF4-0BE1CB7C79B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754084" y="3848708"/>
            <a:ext cx="573750" cy="2112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F4EB0871-DD39-4A8C-B8A1-9F7B4FDE98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0500" y="4461328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three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B4E5825-0EC0-4B29-BD40-E37046090A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01758" y="5128273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5ED622A0-06A8-4FA9-BCB0-71E07F669DD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54084" y="5306535"/>
            <a:ext cx="573750" cy="2112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44B167DF-4E07-4F78-8E19-F5AFED0106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60500" y="5919154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four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B2F7B8E9-F622-476A-930F-C92F2DD789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01758" y="6586100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461C87FE-C6A5-47AB-AE1B-466D4435A9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754084" y="6764362"/>
            <a:ext cx="573750" cy="2112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51FA136C-27F2-4C84-B1FF-9936057FBBE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60500" y="7376981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five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BC31D617-31E2-4E6E-8CFB-11BB81E815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1758" y="804392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E2B6A72A-86A9-4336-9E86-485CACC92FB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754084" y="8222188"/>
            <a:ext cx="573750" cy="2112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AFE8CBB3-8747-4BCA-91E4-9EECD7F26B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7087" y="3096089"/>
            <a:ext cx="1658781" cy="6200086"/>
          </a:xfrm>
          <a:prstGeom prst="rect">
            <a:avLst/>
          </a:prstGeom>
        </p:spPr>
      </p:pic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6C0378C1-1F31-4B2C-B830-4B40BE5EF7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36858" y="2086516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01</a:t>
            </a:r>
          </a:p>
        </p:txBody>
      </p:sp>
      <p:sp>
        <p:nvSpPr>
          <p:cNvPr id="48" name="Text Placeholder 22">
            <a:extLst>
              <a:ext uri="{FF2B5EF4-FFF2-40B4-BE49-F238E27FC236}">
                <a16:creationId xmlns:a16="http://schemas.microsoft.com/office/drawing/2014/main" id="{EB46797A-DD0D-4970-9C0F-2F5FA780EBF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36858" y="3544343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02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5C435A92-D03B-446C-B05D-A3DB65181A0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36858" y="5002171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03</a:t>
            </a:r>
          </a:p>
        </p:txBody>
      </p: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499ECE98-DB37-43DE-A36C-C6089B855DB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436858" y="6459997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04</a:t>
            </a:r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889BC240-2150-49F6-8A6E-BE3F768531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6858" y="7917823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63503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3.7037E-6 L -0.00768 -0.01203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81481E-6 L -0.00768 -0.01204 " pathEditMode="relative" rAng="0" ptsTypes="AA" p14:bounceEnd="60000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1.11111E-6 L -0.00768 -0.01204 " pathEditMode="relative" rAng="0" ptsTypes="AA" p14:bounceEnd="60000">
                                          <p:cBhvr>
                                            <p:cTn id="1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2.59259E-6 L -0.00768 -0.01203 " pathEditMode="relative" rAng="0" ptsTypes="AA" p14:bounceEnd="60000">
                                          <p:cBhvr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1.48148E-6 L -0.00768 -0.01204 " pathEditMode="relative" rAng="0" ptsTypes="AA" p14:bounceEnd="60000">
                                          <p:cBhvr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1.48148E-6 L -0.00768 -0.01204 " pathEditMode="relative" rAng="0" ptsTypes="AA" p14:bounceEnd="60000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4.07407E-6 L -0.00768 -0.01204 " pathEditMode="relative" rAng="0" ptsTypes="AA" p14:bounceEnd="60000">
                                          <p:cBhvr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1.11111E-6 L -0.00768 -0.01204 " pathEditMode="relative" rAng="0" ptsTypes="AA" p14:bounceEnd="60000">
                                          <p:cBhvr>
                                            <p:cTn id="2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3.33333E-6 L -0.00768 -0.01203 " pathEditMode="relative" rAng="0" ptsTypes="AA" p14:bounceEnd="60000">
                                          <p:cBhvr>
                                            <p:cTn id="2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6 L -0.00768 -0.01204 " pathEditMode="relative" rAng="0" ptsTypes="AA" p14:bounceEnd="60000">
                                          <p:cBhvr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96296E-6 L -0.00768 -0.01204 " pathEditMode="relative" rAng="0" ptsTypes="AA" p14:bounceEnd="60000">
                                          <p:cBhvr>
                                            <p:cTn id="2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3.7037E-7 L -0.00768 -0.01204 " pathEditMode="relative" rAng="0" ptsTypes="AA" p14:bounceEnd="60000">
                                          <p:cBhvr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-0.00768 -0.01203 " pathEditMode="relative" rAng="0" ptsTypes="AA" p14:bounceEnd="60000">
                                          <p:cBhvr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81481E-6 L -0.00768 -0.01203 " pathEditMode="relative" rAng="0" ptsTypes="AA" p14:bounceEnd="60000">
                                          <p:cBhvr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59259E-6 L -0.00768 -0.01204 " pathEditMode="relative" rAng="0" ptsTypes="AA" p14:bounceEnd="60000">
                                          <p:cBhvr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59259E-6 L -0.00768 -0.01204 " pathEditMode="relative" rAng="0" ptsTypes="AA" p14:bounceEnd="60000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4.81481E-6 L -0.00769 -0.01204 " pathEditMode="relative" rAng="0" ptsTypes="AA" p14:bounceEnd="60000">
                                          <p:cBhvr>
                                            <p:cTn id="3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2.59259E-6 L -0.00769 -0.01203 " pathEditMode="relative" rAng="0" ptsTypes="AA" p14:bounceEnd="60000">
                                          <p:cBhvr>
                                            <p:cTn id="4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1.11022E-16 L -0.00769 -0.01204 " pathEditMode="relative" rAng="0" ptsTypes="AA" p14:bounceEnd="60000">
                                          <p:cBhvr>
                                            <p:cTn id="4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1.11111E-6 L -0.00769 -0.01204 " pathEditMode="relative" rAng="0" ptsTypes="AA" p14:bounceEnd="60000">
                                          <p:cBhvr>
                                            <p:cTn id="4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3.7037E-6 L -0.00769 -0.01204 " pathEditMode="relative" rAng="0" ptsTypes="AA" p14:bounceEnd="60000">
                                          <p:cBhvr>
                                            <p:cTn id="4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-3.7037E-6 L -0.00768 -0.01203 " pathEditMode="relative" rAng="0" ptsTypes="AA" p14:bounceEnd="60000">
                          <p:cBhvr>
                            <p:cTn dur="500" fill="hold"/>
                            <p:tgtEl>
                              <p:spTgt spid="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2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9" grpId="0" animBg="1"/>
          <p:bldP spid="2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-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2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2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6" grpId="0" animBg="1"/>
          <p:bldP spid="2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1.48148E-6 L -0.00768 -0.01204 " pathEditMode="relative" rAng="0" ptsTypes="AA" p14:bounceEnd="60000">
                          <p:cBhvr>
                            <p:cTn dur="500" fill="hold"/>
                            <p:tgtEl>
                              <p:spTgt spid="2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-1.48148E-6 L -0.00768 -0.01204 " pathEditMode="relative" rAng="0" ptsTypes="AA" p14:bounceEnd="60000">
                          <p:cBhvr>
                            <p:cTn dur="500" fill="hold"/>
                            <p:tgtEl>
                              <p:spTgt spid="2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0" grpId="0" animBg="1"/>
          <p:bldP spid="3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4.07407E-6 L -0.00768 -0.01204 " pathEditMode="relative" rAng="0" ptsTypes="AA" p14:bounceEnd="60000">
                          <p:cBhvr>
                            <p:cTn dur="500" fill="hold"/>
                            <p:tgtEl>
                              <p:spTgt spid="3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3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4" grpId="0" animBg="1"/>
          <p:bldP spid="3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-3.33333E-6 L -0.00768 -0.01203 " pathEditMode="relative" rAng="0" ptsTypes="AA" p14:bounceEnd="60000">
                          <p:cBhvr>
                            <p:cTn dur="500" fill="hold"/>
                            <p:tgtEl>
                              <p:spTgt spid="3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3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0" grpId="0" animBg="1"/>
          <p:bldP spid="4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95833E-6 4.81481E-6 L -0.00769 -0.01204 " pathEditMode="relative" rAng="0" ptsTypes="AA" p14:bounceEnd="60000">
                          <p:cBhvr>
                            <p:cTn dur="500" fill="hold"/>
                            <p:tgtEl>
                              <p:spTgt spid="4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95833E-6 -2.59259E-6 L -0.00769 -0.01203 " pathEditMode="relative" rAng="0" ptsTypes="AA" p14:bounceEnd="60000">
                          <p:cBhvr>
                            <p:cTn dur="500" fill="hold"/>
                            <p:tgtEl>
                              <p:spTgt spid="4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95833E-6 -1.11022E-16 L -0.00769 -0.01204 " pathEditMode="relative" rAng="0" ptsTypes="AA" p14:bounceEnd="60000">
                          <p:cBhvr>
                            <p:cTn dur="500" fill="hold"/>
                            <p:tgtEl>
                              <p:spTgt spid="4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95833E-6 1.11111E-6 L -0.00769 -0.01204 " pathEditMode="relative" rAng="0" ptsTypes="AA" p14:bounceEnd="60000">
                          <p:cBhvr>
                            <p:cTn dur="500" fill="hold"/>
                            <p:tgtEl>
                              <p:spTgt spid="5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3.95833E-6 3.7037E-6 L -0.00769 -0.01204 " pathEditMode="relative" rAng="0" ptsTypes="AA" p14:bounceEnd="60000">
                          <p:cBhvr>
                            <p:cTn dur="500" fill="hold"/>
                            <p:tgtEl>
                              <p:spTgt spid="5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0769 -0.0120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81481E-6 L -0.00768 -0.01204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7.40741E-7 L -0.00769 -0.01204 " pathEditMode="relative" rAng="0" ptsTypes="AA">
                                          <p:cBhvr>
                                            <p:cTn id="1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2.59259E-6 L -0.00768 -0.01203 " pathEditMode="relative" rAng="0" ptsTypes="AA">
                                          <p:cBhvr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3.33333E-6 L -0.00769 -0.01204 " pathEditMode="relative" rAng="0" ptsTypes="AA">
                                          <p:cBhvr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1.48148E-6 L -0.00768 -0.01204 " pathEditMode="relative" rAng="0" ptsTypes="AA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4.07407E-6 L -0.00769 -0.01203 " pathEditMode="relative" rAng="0" ptsTypes="AA">
                                          <p:cBhvr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1.11111E-6 L -0.00768 -0.01204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1.48148E-6 L -0.00769 -0.01204 " pathEditMode="relative" rAng="0" ptsTypes="AA">
                                          <p:cBhvr>
                                            <p:cTn id="2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6 L -0.00768 -0.01204 " pathEditMode="relative" rAng="0" ptsTypes="AA">
                                          <p:cBhvr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96296E-6 L -0.00768 -0.01204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3.7037E-7 L -0.00768 -0.01204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2.22222E-6 L -0.00768 -0.01203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4.81481E-6 L -0.00768 -0.01203 " pathEditMode="relative" rAng="0" ptsTypes="AA">
                                          <p:cBhvr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59259E-6 L -0.00768 -0.01204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59259E-6 L -0.00768 -0.01204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81481E-6 L -0.00768 -0.01204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59259E-6 L -0.00768 -0.01203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022E-16 L -0.00768 -0.01204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1.11111E-6 L -0.00768 -0.01204 " pathEditMode="relative" rAng="0" ptsTypes="AA">
                                          <p:cBhvr>
                                            <p:cTn id="4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6 L -0.00768 -0.01204 " pathEditMode="relative" rAng="0" ptsTypes="AA">
                                          <p:cBhvr>
                                            <p:cTn id="4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-3.7037E-7 L -0.00769 -0.01204 " pathEditMode="relative" rAng="0" ptsTypes="AA">
                          <p:cBhvr>
                            <p:cTn dur="500" fill="hold"/>
                            <p:tgtEl>
                              <p:spTgt spid="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4.81481E-6 L -0.00768 -0.01204 " pathEditMode="relative" rAng="0" ptsTypes="AA">
                          <p:cBhvr>
                            <p:cTn dur="500" fill="hold"/>
                            <p:tgtEl>
                              <p:spTgt spid="2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9" grpId="0" animBg="1"/>
          <p:bldP spid="2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7.40741E-7 L -0.00769 -0.01204 " pathEditMode="relative" rAng="0" ptsTypes="AA">
                          <p:cBhvr>
                            <p:cTn dur="500" fill="hold"/>
                            <p:tgtEl>
                              <p:spTgt spid="2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-2.59259E-6 L -0.00768 -0.01203 " pathEditMode="relative" rAng="0" ptsTypes="AA">
                          <p:cBhvr>
                            <p:cTn dur="500" fill="hold"/>
                            <p:tgtEl>
                              <p:spTgt spid="2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6" grpId="0" animBg="1"/>
          <p:bldP spid="2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3.33333E-6 L -0.00769 -0.01204 " pathEditMode="relative" rAng="0" ptsTypes="AA">
                          <p:cBhvr>
                            <p:cTn dur="500" fill="hold"/>
                            <p:tgtEl>
                              <p:spTgt spid="2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2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-1.48148E-6 L -0.00768 -0.01204 " pathEditMode="relative" rAng="0" ptsTypes="AA">
                          <p:cBhvr>
                            <p:cTn dur="500" fill="hold"/>
                            <p:tgtEl>
                              <p:spTgt spid="2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0" grpId="0" animBg="1"/>
          <p:bldP spid="3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-4.07407E-6 L -0.00769 -0.01203 " pathEditMode="relative" rAng="0" ptsTypes="AA">
                          <p:cBhvr>
                            <p:cTn dur="500" fill="hold"/>
                            <p:tgtEl>
                              <p:spTgt spid="3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1.11111E-6 L -0.00768 -0.01204 " pathEditMode="relative" rAng="0" ptsTypes="AA">
                          <p:cBhvr>
                            <p:cTn dur="500" fill="hold"/>
                            <p:tgtEl>
                              <p:spTgt spid="3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4" grpId="0" animBg="1"/>
          <p:bldP spid="3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-1.48148E-6 L -0.00769 -0.01204 " pathEditMode="relative" rAng="0" ptsTypes="AA">
                          <p:cBhvr>
                            <p:cTn dur="500" fill="hold"/>
                            <p:tgtEl>
                              <p:spTgt spid="3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3.7037E-6 L -0.00768 -0.01204 " pathEditMode="relative" rAng="0" ptsTypes="AA">
                          <p:cBhvr>
                            <p:cTn dur="500" fill="hold"/>
                            <p:tgtEl>
                              <p:spTgt spid="3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0" grpId="0" animBg="1"/>
          <p:bldP spid="4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4.81481E-6 L -0.00768 -0.01204 " pathEditMode="relative" rAng="0" ptsTypes="AA">
                          <p:cBhvr>
                            <p:cTn dur="500" fill="hold"/>
                            <p:tgtEl>
                              <p:spTgt spid="4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-2.59259E-6 L -0.00768 -0.01203 " pathEditMode="relative" rAng="0" ptsTypes="AA">
                          <p:cBhvr>
                            <p:cTn dur="500" fill="hold"/>
                            <p:tgtEl>
                              <p:spTgt spid="4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-1.11022E-16 L -0.00768 -0.01204 " pathEditMode="relative" rAng="0" ptsTypes="AA">
                          <p:cBhvr>
                            <p:cTn dur="500" fill="hold"/>
                            <p:tgtEl>
                              <p:spTgt spid="4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1.11111E-6 L -0.00768 -0.01204 " pathEditMode="relative" rAng="0" ptsTypes="AA">
                          <p:cBhvr>
                            <p:cTn dur="500" fill="hold"/>
                            <p:tgtEl>
                              <p:spTgt spid="5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3.7037E-6 L -0.00768 -0.01204 " pathEditMode="relative" rAng="0" ptsTypes="AA">
                          <p:cBhvr>
                            <p:cTn dur="500" fill="hold"/>
                            <p:tgtEl>
                              <p:spTgt spid="5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sldNum="0" hd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x Image / 2x Stats - T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3214FA9-4D87-4942-A698-40582748501C}"/>
              </a:ext>
            </a:extLst>
          </p:cNvPr>
          <p:cNvSpPr/>
          <p:nvPr userDrawn="1"/>
        </p:nvSpPr>
        <p:spPr>
          <a:xfrm>
            <a:off x="5147283" y="1418102"/>
            <a:ext cx="2235330" cy="6747840"/>
          </a:xfrm>
          <a:prstGeom prst="roundRect">
            <a:avLst>
              <a:gd name="adj" fmla="val 267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8CF338-2317-4260-AD0A-11BA564013FF}"/>
              </a:ext>
            </a:extLst>
          </p:cNvPr>
          <p:cNvSpPr/>
          <p:nvPr userDrawn="1"/>
        </p:nvSpPr>
        <p:spPr>
          <a:xfrm>
            <a:off x="2764870" y="1105008"/>
            <a:ext cx="4369517" cy="76022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A5E8872C-BAC3-4607-8E4D-FAB15A5EF5D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764870" y="635184"/>
            <a:ext cx="4369517" cy="8448000"/>
          </a:xfrm>
          <a:custGeom>
            <a:avLst/>
            <a:gdLst>
              <a:gd name="connsiteX0" fmla="*/ 247334 w 6854144"/>
              <a:gd name="connsiteY0" fmla="*/ 0 h 5760000"/>
              <a:gd name="connsiteX1" fmla="*/ 6606810 w 6854144"/>
              <a:gd name="connsiteY1" fmla="*/ 0 h 5760000"/>
              <a:gd name="connsiteX2" fmla="*/ 6854144 w 6854144"/>
              <a:gd name="connsiteY2" fmla="*/ 247334 h 5760000"/>
              <a:gd name="connsiteX3" fmla="*/ 6854144 w 6854144"/>
              <a:gd name="connsiteY3" fmla="*/ 533030 h 5760000"/>
              <a:gd name="connsiteX4" fmla="*/ 3805638 w 6854144"/>
              <a:gd name="connsiteY4" fmla="*/ 533030 h 5760000"/>
              <a:gd name="connsiteX5" fmla="*/ 3701896 w 6854144"/>
              <a:gd name="connsiteY5" fmla="*/ 636772 h 5760000"/>
              <a:gd name="connsiteX6" fmla="*/ 3701896 w 6854144"/>
              <a:gd name="connsiteY6" fmla="*/ 5064788 h 5760000"/>
              <a:gd name="connsiteX7" fmla="*/ 3710049 w 6854144"/>
              <a:gd name="connsiteY7" fmla="*/ 5105169 h 5760000"/>
              <a:gd name="connsiteX8" fmla="*/ 3710370 w 6854144"/>
              <a:gd name="connsiteY8" fmla="*/ 5105646 h 5760000"/>
              <a:gd name="connsiteX9" fmla="*/ 3710390 w 6854144"/>
              <a:gd name="connsiteY9" fmla="*/ 5105745 h 5760000"/>
              <a:gd name="connsiteX10" fmla="*/ 3808187 w 6854144"/>
              <a:gd name="connsiteY10" fmla="*/ 5170569 h 5760000"/>
              <a:gd name="connsiteX11" fmla="*/ 3820093 w 6854144"/>
              <a:gd name="connsiteY11" fmla="*/ 5170569 h 5760000"/>
              <a:gd name="connsiteX12" fmla="*/ 3835417 w 6854144"/>
              <a:gd name="connsiteY12" fmla="*/ 5170569 h 5760000"/>
              <a:gd name="connsiteX13" fmla="*/ 3836967 w 6854144"/>
              <a:gd name="connsiteY13" fmla="*/ 5178245 h 5760000"/>
              <a:gd name="connsiteX14" fmla="*/ 4004257 w 6854144"/>
              <a:gd name="connsiteY14" fmla="*/ 5289132 h 5760000"/>
              <a:gd name="connsiteX15" fmla="*/ 6854144 w 6854144"/>
              <a:gd name="connsiteY15" fmla="*/ 5289132 h 5760000"/>
              <a:gd name="connsiteX16" fmla="*/ 6854144 w 6854144"/>
              <a:gd name="connsiteY16" fmla="*/ 5512666 h 5760000"/>
              <a:gd name="connsiteX17" fmla="*/ 6606810 w 6854144"/>
              <a:gd name="connsiteY17" fmla="*/ 5760000 h 5760000"/>
              <a:gd name="connsiteX18" fmla="*/ 247334 w 6854144"/>
              <a:gd name="connsiteY18" fmla="*/ 5760000 h 5760000"/>
              <a:gd name="connsiteX19" fmla="*/ 0 w 6854144"/>
              <a:gd name="connsiteY19" fmla="*/ 5512666 h 5760000"/>
              <a:gd name="connsiteX20" fmla="*/ 0 w 6854144"/>
              <a:gd name="connsiteY20" fmla="*/ 247334 h 5760000"/>
              <a:gd name="connsiteX21" fmla="*/ 247334 w 6854144"/>
              <a:gd name="connsiteY21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854144" h="5760000">
                <a:moveTo>
                  <a:pt x="247334" y="0"/>
                </a:moveTo>
                <a:lnTo>
                  <a:pt x="6606810" y="0"/>
                </a:lnTo>
                <a:cubicBezTo>
                  <a:pt x="6743409" y="0"/>
                  <a:pt x="6854144" y="110735"/>
                  <a:pt x="6854144" y="247334"/>
                </a:cubicBezTo>
                <a:lnTo>
                  <a:pt x="6854144" y="533030"/>
                </a:lnTo>
                <a:lnTo>
                  <a:pt x="3805638" y="533030"/>
                </a:lnTo>
                <a:cubicBezTo>
                  <a:pt x="3748343" y="533030"/>
                  <a:pt x="3701896" y="579477"/>
                  <a:pt x="3701896" y="636772"/>
                </a:cubicBezTo>
                <a:lnTo>
                  <a:pt x="3701896" y="5064788"/>
                </a:lnTo>
                <a:cubicBezTo>
                  <a:pt x="3701896" y="5079112"/>
                  <a:pt x="3704799" y="5092758"/>
                  <a:pt x="3710049" y="5105169"/>
                </a:cubicBezTo>
                <a:lnTo>
                  <a:pt x="3710370" y="5105646"/>
                </a:lnTo>
                <a:lnTo>
                  <a:pt x="3710390" y="5105745"/>
                </a:lnTo>
                <a:cubicBezTo>
                  <a:pt x="3726503" y="5143839"/>
                  <a:pt x="3764224" y="5170569"/>
                  <a:pt x="3808187" y="5170569"/>
                </a:cubicBezTo>
                <a:lnTo>
                  <a:pt x="3820093" y="5170569"/>
                </a:lnTo>
                <a:lnTo>
                  <a:pt x="3835417" y="5170569"/>
                </a:lnTo>
                <a:lnTo>
                  <a:pt x="3836967" y="5178245"/>
                </a:lnTo>
                <a:cubicBezTo>
                  <a:pt x="3864529" y="5243409"/>
                  <a:pt x="3929053" y="5289132"/>
                  <a:pt x="4004257" y="5289132"/>
                </a:cubicBezTo>
                <a:lnTo>
                  <a:pt x="6854144" y="5289132"/>
                </a:lnTo>
                <a:lnTo>
                  <a:pt x="6854144" y="5512666"/>
                </a:lnTo>
                <a:cubicBezTo>
                  <a:pt x="6854144" y="5649265"/>
                  <a:pt x="6743409" y="5760000"/>
                  <a:pt x="6606810" y="5760000"/>
                </a:cubicBezTo>
                <a:lnTo>
                  <a:pt x="247334" y="5760000"/>
                </a:lnTo>
                <a:cubicBezTo>
                  <a:pt x="110735" y="5760000"/>
                  <a:pt x="0" y="5649265"/>
                  <a:pt x="0" y="5512666"/>
                </a:cubicBezTo>
                <a:lnTo>
                  <a:pt x="0" y="247334"/>
                </a:lnTo>
                <a:cubicBezTo>
                  <a:pt x="0" y="110735"/>
                  <a:pt x="110735" y="0"/>
                  <a:pt x="24733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tIns="144000">
            <a:noAutofit/>
          </a:bodyPr>
          <a:lstStyle>
            <a:lvl1pPr algn="ctr">
              <a:defRPr sz="629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7E09C55-5DD5-412A-96A4-9D0C6E1D9E2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6717" y="2670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717" y="4167072"/>
            <a:ext cx="2194082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7855" y="5114191"/>
            <a:ext cx="2232944" cy="3660140"/>
          </a:xfrm>
          <a:prstGeom prst="rect">
            <a:avLst/>
          </a:prstGeom>
        </p:spPr>
        <p:txBody>
          <a:bodyPr numCol="1" spcCol="18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BE1392D-BCE0-46CC-8775-F777139107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95D48E-38CB-4D03-8B21-9392852C450B}"/>
              </a:ext>
            </a:extLst>
          </p:cNvPr>
          <p:cNvSpPr/>
          <p:nvPr userDrawn="1"/>
        </p:nvSpPr>
        <p:spPr>
          <a:xfrm>
            <a:off x="5201841" y="1593844"/>
            <a:ext cx="2245698" cy="6798733"/>
          </a:xfrm>
          <a:prstGeom prst="roundRect">
            <a:avLst>
              <a:gd name="adj" fmla="val 339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138F71-F8CE-4267-BB8D-D61F25231509}"/>
              </a:ext>
            </a:extLst>
          </p:cNvPr>
          <p:cNvSpPr/>
          <p:nvPr userDrawn="1"/>
        </p:nvSpPr>
        <p:spPr>
          <a:xfrm>
            <a:off x="5137072" y="1440242"/>
            <a:ext cx="2235330" cy="6747840"/>
          </a:xfrm>
          <a:prstGeom prst="roundRect">
            <a:avLst>
              <a:gd name="adj" fmla="val 240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690CDCBE-B8C9-4339-9284-1AD0323BA69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582882" y="1750794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0" name="Text Placeholder 42">
            <a:extLst>
              <a:ext uri="{FF2B5EF4-FFF2-40B4-BE49-F238E27FC236}">
                <a16:creationId xmlns:a16="http://schemas.microsoft.com/office/drawing/2014/main" id="{18869CD6-3965-4615-94F4-8217BC8D36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23663" y="2898142"/>
            <a:ext cx="1159219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569" b="1" cap="all" spc="-85" baseline="0">
                <a:solidFill>
                  <a:schemeClr val="tx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865A8341-4229-484A-A848-49A90B58D62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84801" y="3689920"/>
            <a:ext cx="1198081" cy="810521"/>
          </a:xfrm>
          <a:prstGeom prst="rect">
            <a:avLst/>
          </a:prstGeom>
        </p:spPr>
        <p:txBody>
          <a:bodyPr/>
          <a:lstStyle>
            <a:lvl1pPr algn="l">
              <a:spcAft>
                <a:spcPts val="343"/>
              </a:spcAft>
              <a:defRPr sz="800">
                <a:solidFill>
                  <a:schemeClr val="tx1"/>
                </a:solidFill>
              </a:defRPr>
            </a:lvl1pPr>
            <a:lvl2pPr>
              <a:spcAft>
                <a:spcPts val="343"/>
              </a:spcAft>
              <a:buClr>
                <a:schemeClr val="tx2"/>
              </a:buClr>
              <a:defRPr sz="800">
                <a:solidFill>
                  <a:schemeClr val="bg1"/>
                </a:solidFill>
              </a:defRPr>
            </a:lvl2pPr>
            <a:lvl3pPr>
              <a:spcAft>
                <a:spcPts val="343"/>
              </a:spcAft>
              <a:defRPr sz="800">
                <a:solidFill>
                  <a:schemeClr val="bg1"/>
                </a:solidFill>
              </a:defRPr>
            </a:lvl3pPr>
            <a:lvl4pPr>
              <a:spcAft>
                <a:spcPts val="343"/>
              </a:spcAft>
              <a:defRPr sz="800">
                <a:solidFill>
                  <a:schemeClr val="bg1"/>
                </a:solidFill>
              </a:defRPr>
            </a:lvl4pPr>
            <a:lvl5pPr>
              <a:spcAft>
                <a:spcPts val="343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67F7044A-D9FA-4470-8AB4-6B824158C8D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582882" y="5139916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F0AAFF13-EAC0-4919-B3E1-4E5B754DA1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23663" y="6287263"/>
            <a:ext cx="1159219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569" b="1" cap="all" spc="-85" baseline="0">
                <a:solidFill>
                  <a:schemeClr val="tx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047EBC9D-98BA-44FE-84A3-25AEDD1747A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84801" y="7079041"/>
            <a:ext cx="1198081" cy="810521"/>
          </a:xfrm>
          <a:prstGeom prst="rect">
            <a:avLst/>
          </a:prstGeom>
        </p:spPr>
        <p:txBody>
          <a:bodyPr/>
          <a:lstStyle>
            <a:lvl1pPr algn="l">
              <a:spcAft>
                <a:spcPts val="343"/>
              </a:spcAft>
              <a:defRPr sz="800">
                <a:solidFill>
                  <a:schemeClr val="tx1"/>
                </a:solidFill>
              </a:defRPr>
            </a:lvl1pPr>
            <a:lvl2pPr>
              <a:spcAft>
                <a:spcPts val="343"/>
              </a:spcAft>
              <a:buClr>
                <a:schemeClr val="tx2"/>
              </a:buClr>
              <a:defRPr sz="800">
                <a:solidFill>
                  <a:schemeClr val="bg1"/>
                </a:solidFill>
              </a:defRPr>
            </a:lvl2pPr>
            <a:lvl3pPr>
              <a:spcAft>
                <a:spcPts val="343"/>
              </a:spcAft>
              <a:defRPr sz="800">
                <a:solidFill>
                  <a:schemeClr val="bg1"/>
                </a:solidFill>
              </a:defRPr>
            </a:lvl3pPr>
            <a:lvl4pPr>
              <a:spcAft>
                <a:spcPts val="343"/>
              </a:spcAft>
              <a:defRPr sz="800">
                <a:solidFill>
                  <a:schemeClr val="bg1"/>
                </a:solidFill>
              </a:defRPr>
            </a:lvl4pPr>
            <a:lvl5pPr>
              <a:spcAft>
                <a:spcPts val="343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8C8C59A3-8846-49DF-9096-0EBB3E9AF3D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375674" y="4802192"/>
            <a:ext cx="1744200" cy="2112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91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2.22222E-6 L -0.00769 -0.01203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2.22222E-6 L -0.00769 -0.01203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</p:bldLst>
      </p:timing>
    </mc:Fallback>
  </mc:AlternateContent>
  <p:hf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x Image / 2x Stats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3214FA9-4D87-4942-A698-40582748501C}"/>
              </a:ext>
            </a:extLst>
          </p:cNvPr>
          <p:cNvSpPr/>
          <p:nvPr userDrawn="1"/>
        </p:nvSpPr>
        <p:spPr>
          <a:xfrm>
            <a:off x="5147283" y="1418102"/>
            <a:ext cx="2235330" cy="6747840"/>
          </a:xfrm>
          <a:prstGeom prst="roundRect">
            <a:avLst>
              <a:gd name="adj" fmla="val 267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8CF338-2317-4260-AD0A-11BA564013FF}"/>
              </a:ext>
            </a:extLst>
          </p:cNvPr>
          <p:cNvSpPr/>
          <p:nvPr userDrawn="1"/>
        </p:nvSpPr>
        <p:spPr>
          <a:xfrm>
            <a:off x="2764870" y="1105008"/>
            <a:ext cx="4369517" cy="76022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A5E8872C-BAC3-4607-8E4D-FAB15A5EF5D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764870" y="635184"/>
            <a:ext cx="4369517" cy="8448000"/>
          </a:xfrm>
          <a:custGeom>
            <a:avLst/>
            <a:gdLst>
              <a:gd name="connsiteX0" fmla="*/ 247334 w 6854144"/>
              <a:gd name="connsiteY0" fmla="*/ 0 h 5760000"/>
              <a:gd name="connsiteX1" fmla="*/ 6606810 w 6854144"/>
              <a:gd name="connsiteY1" fmla="*/ 0 h 5760000"/>
              <a:gd name="connsiteX2" fmla="*/ 6854144 w 6854144"/>
              <a:gd name="connsiteY2" fmla="*/ 247334 h 5760000"/>
              <a:gd name="connsiteX3" fmla="*/ 6854144 w 6854144"/>
              <a:gd name="connsiteY3" fmla="*/ 533030 h 5760000"/>
              <a:gd name="connsiteX4" fmla="*/ 3805638 w 6854144"/>
              <a:gd name="connsiteY4" fmla="*/ 533030 h 5760000"/>
              <a:gd name="connsiteX5" fmla="*/ 3701896 w 6854144"/>
              <a:gd name="connsiteY5" fmla="*/ 636772 h 5760000"/>
              <a:gd name="connsiteX6" fmla="*/ 3701896 w 6854144"/>
              <a:gd name="connsiteY6" fmla="*/ 5064788 h 5760000"/>
              <a:gd name="connsiteX7" fmla="*/ 3710049 w 6854144"/>
              <a:gd name="connsiteY7" fmla="*/ 5105169 h 5760000"/>
              <a:gd name="connsiteX8" fmla="*/ 3710370 w 6854144"/>
              <a:gd name="connsiteY8" fmla="*/ 5105646 h 5760000"/>
              <a:gd name="connsiteX9" fmla="*/ 3710390 w 6854144"/>
              <a:gd name="connsiteY9" fmla="*/ 5105745 h 5760000"/>
              <a:gd name="connsiteX10" fmla="*/ 3808187 w 6854144"/>
              <a:gd name="connsiteY10" fmla="*/ 5170569 h 5760000"/>
              <a:gd name="connsiteX11" fmla="*/ 3820093 w 6854144"/>
              <a:gd name="connsiteY11" fmla="*/ 5170569 h 5760000"/>
              <a:gd name="connsiteX12" fmla="*/ 3835417 w 6854144"/>
              <a:gd name="connsiteY12" fmla="*/ 5170569 h 5760000"/>
              <a:gd name="connsiteX13" fmla="*/ 3836967 w 6854144"/>
              <a:gd name="connsiteY13" fmla="*/ 5178245 h 5760000"/>
              <a:gd name="connsiteX14" fmla="*/ 4004257 w 6854144"/>
              <a:gd name="connsiteY14" fmla="*/ 5289132 h 5760000"/>
              <a:gd name="connsiteX15" fmla="*/ 6854144 w 6854144"/>
              <a:gd name="connsiteY15" fmla="*/ 5289132 h 5760000"/>
              <a:gd name="connsiteX16" fmla="*/ 6854144 w 6854144"/>
              <a:gd name="connsiteY16" fmla="*/ 5512666 h 5760000"/>
              <a:gd name="connsiteX17" fmla="*/ 6606810 w 6854144"/>
              <a:gd name="connsiteY17" fmla="*/ 5760000 h 5760000"/>
              <a:gd name="connsiteX18" fmla="*/ 247334 w 6854144"/>
              <a:gd name="connsiteY18" fmla="*/ 5760000 h 5760000"/>
              <a:gd name="connsiteX19" fmla="*/ 0 w 6854144"/>
              <a:gd name="connsiteY19" fmla="*/ 5512666 h 5760000"/>
              <a:gd name="connsiteX20" fmla="*/ 0 w 6854144"/>
              <a:gd name="connsiteY20" fmla="*/ 247334 h 5760000"/>
              <a:gd name="connsiteX21" fmla="*/ 247334 w 6854144"/>
              <a:gd name="connsiteY21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854144" h="5760000">
                <a:moveTo>
                  <a:pt x="247334" y="0"/>
                </a:moveTo>
                <a:lnTo>
                  <a:pt x="6606810" y="0"/>
                </a:lnTo>
                <a:cubicBezTo>
                  <a:pt x="6743409" y="0"/>
                  <a:pt x="6854144" y="110735"/>
                  <a:pt x="6854144" y="247334"/>
                </a:cubicBezTo>
                <a:lnTo>
                  <a:pt x="6854144" y="533030"/>
                </a:lnTo>
                <a:lnTo>
                  <a:pt x="3805638" y="533030"/>
                </a:lnTo>
                <a:cubicBezTo>
                  <a:pt x="3748343" y="533030"/>
                  <a:pt x="3701896" y="579477"/>
                  <a:pt x="3701896" y="636772"/>
                </a:cubicBezTo>
                <a:lnTo>
                  <a:pt x="3701896" y="5064788"/>
                </a:lnTo>
                <a:cubicBezTo>
                  <a:pt x="3701896" y="5079112"/>
                  <a:pt x="3704799" y="5092758"/>
                  <a:pt x="3710049" y="5105169"/>
                </a:cubicBezTo>
                <a:lnTo>
                  <a:pt x="3710370" y="5105646"/>
                </a:lnTo>
                <a:lnTo>
                  <a:pt x="3710390" y="5105745"/>
                </a:lnTo>
                <a:cubicBezTo>
                  <a:pt x="3726503" y="5143839"/>
                  <a:pt x="3764224" y="5170569"/>
                  <a:pt x="3808187" y="5170569"/>
                </a:cubicBezTo>
                <a:lnTo>
                  <a:pt x="3820093" y="5170569"/>
                </a:lnTo>
                <a:lnTo>
                  <a:pt x="3835417" y="5170569"/>
                </a:lnTo>
                <a:lnTo>
                  <a:pt x="3836967" y="5178245"/>
                </a:lnTo>
                <a:cubicBezTo>
                  <a:pt x="3864529" y="5243409"/>
                  <a:pt x="3929053" y="5289132"/>
                  <a:pt x="4004257" y="5289132"/>
                </a:cubicBezTo>
                <a:lnTo>
                  <a:pt x="6854144" y="5289132"/>
                </a:lnTo>
                <a:lnTo>
                  <a:pt x="6854144" y="5512666"/>
                </a:lnTo>
                <a:cubicBezTo>
                  <a:pt x="6854144" y="5649265"/>
                  <a:pt x="6743409" y="5760000"/>
                  <a:pt x="6606810" y="5760000"/>
                </a:cubicBezTo>
                <a:lnTo>
                  <a:pt x="247334" y="5760000"/>
                </a:lnTo>
                <a:cubicBezTo>
                  <a:pt x="110735" y="5760000"/>
                  <a:pt x="0" y="5649265"/>
                  <a:pt x="0" y="5512666"/>
                </a:cubicBezTo>
                <a:lnTo>
                  <a:pt x="0" y="247334"/>
                </a:lnTo>
                <a:cubicBezTo>
                  <a:pt x="0" y="110735"/>
                  <a:pt x="110735" y="0"/>
                  <a:pt x="247334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tIns="144000">
            <a:noAutofit/>
          </a:bodyPr>
          <a:lstStyle>
            <a:lvl1pPr algn="ctr">
              <a:defRPr sz="629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7E09C55-5DD5-412A-96A4-9D0C6E1D9E2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6717" y="2670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717" y="4167072"/>
            <a:ext cx="2194082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7855" y="5114191"/>
            <a:ext cx="2232944" cy="3660140"/>
          </a:xfrm>
          <a:prstGeom prst="rect">
            <a:avLst/>
          </a:prstGeom>
        </p:spPr>
        <p:txBody>
          <a:bodyPr numCol="1" spcCol="18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BE1392D-BCE0-46CC-8775-F777139107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C131045-40BA-497B-81C8-75F8E676C8AC}"/>
              </a:ext>
            </a:extLst>
          </p:cNvPr>
          <p:cNvSpPr/>
          <p:nvPr userDrawn="1"/>
        </p:nvSpPr>
        <p:spPr>
          <a:xfrm>
            <a:off x="5201841" y="1593844"/>
            <a:ext cx="2245698" cy="6798733"/>
          </a:xfrm>
          <a:prstGeom prst="roundRect">
            <a:avLst>
              <a:gd name="adj" fmla="val 339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138F71-F8CE-4267-BB8D-D61F25231509}"/>
              </a:ext>
            </a:extLst>
          </p:cNvPr>
          <p:cNvSpPr/>
          <p:nvPr userDrawn="1"/>
        </p:nvSpPr>
        <p:spPr>
          <a:xfrm>
            <a:off x="5137072" y="1440242"/>
            <a:ext cx="2235330" cy="6747840"/>
          </a:xfrm>
          <a:prstGeom prst="roundRect">
            <a:avLst>
              <a:gd name="adj" fmla="val 240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690CDCBE-B8C9-4339-9284-1AD0323BA69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582882" y="1750794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0" name="Text Placeholder 42">
            <a:extLst>
              <a:ext uri="{FF2B5EF4-FFF2-40B4-BE49-F238E27FC236}">
                <a16:creationId xmlns:a16="http://schemas.microsoft.com/office/drawing/2014/main" id="{18869CD6-3965-4615-94F4-8217BC8D36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23663" y="2898142"/>
            <a:ext cx="1159219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569" b="1" cap="all" spc="-85" baseline="0">
                <a:solidFill>
                  <a:schemeClr val="bg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865A8341-4229-484A-A848-49A90B58D62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84801" y="3689920"/>
            <a:ext cx="1198081" cy="810521"/>
          </a:xfrm>
          <a:prstGeom prst="rect">
            <a:avLst/>
          </a:prstGeom>
        </p:spPr>
        <p:txBody>
          <a:bodyPr/>
          <a:lstStyle>
            <a:lvl1pPr algn="l">
              <a:spcAft>
                <a:spcPts val="343"/>
              </a:spcAft>
              <a:defRPr sz="800">
                <a:solidFill>
                  <a:schemeClr val="bg1"/>
                </a:solidFill>
              </a:defRPr>
            </a:lvl1pPr>
            <a:lvl2pPr>
              <a:spcAft>
                <a:spcPts val="343"/>
              </a:spcAft>
              <a:buClr>
                <a:schemeClr val="tx2"/>
              </a:buClr>
              <a:defRPr sz="800">
                <a:solidFill>
                  <a:schemeClr val="bg1"/>
                </a:solidFill>
              </a:defRPr>
            </a:lvl2pPr>
            <a:lvl3pPr>
              <a:spcAft>
                <a:spcPts val="343"/>
              </a:spcAft>
              <a:defRPr sz="800">
                <a:solidFill>
                  <a:schemeClr val="bg1"/>
                </a:solidFill>
              </a:defRPr>
            </a:lvl3pPr>
            <a:lvl4pPr>
              <a:spcAft>
                <a:spcPts val="343"/>
              </a:spcAft>
              <a:defRPr sz="800">
                <a:solidFill>
                  <a:schemeClr val="bg1"/>
                </a:solidFill>
              </a:defRPr>
            </a:lvl4pPr>
            <a:lvl5pPr>
              <a:spcAft>
                <a:spcPts val="343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67F7044A-D9FA-4470-8AB4-6B824158C8D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582882" y="5139916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F0AAFF13-EAC0-4919-B3E1-4E5B754DA1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23663" y="6287263"/>
            <a:ext cx="1159219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569" b="1" cap="all" spc="-85" baseline="0">
                <a:solidFill>
                  <a:schemeClr val="bg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047EBC9D-98BA-44FE-84A3-25AEDD1747A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84801" y="7079041"/>
            <a:ext cx="1198081" cy="810521"/>
          </a:xfrm>
          <a:prstGeom prst="rect">
            <a:avLst/>
          </a:prstGeom>
        </p:spPr>
        <p:txBody>
          <a:bodyPr/>
          <a:lstStyle>
            <a:lvl1pPr algn="l">
              <a:spcAft>
                <a:spcPts val="343"/>
              </a:spcAft>
              <a:defRPr sz="800">
                <a:solidFill>
                  <a:schemeClr val="bg1"/>
                </a:solidFill>
              </a:defRPr>
            </a:lvl1pPr>
            <a:lvl2pPr>
              <a:spcAft>
                <a:spcPts val="343"/>
              </a:spcAft>
              <a:buClr>
                <a:schemeClr val="tx2"/>
              </a:buClr>
              <a:defRPr sz="800">
                <a:solidFill>
                  <a:schemeClr val="bg1"/>
                </a:solidFill>
              </a:defRPr>
            </a:lvl2pPr>
            <a:lvl3pPr>
              <a:spcAft>
                <a:spcPts val="343"/>
              </a:spcAft>
              <a:defRPr sz="800">
                <a:solidFill>
                  <a:schemeClr val="bg1"/>
                </a:solidFill>
              </a:defRPr>
            </a:lvl3pPr>
            <a:lvl4pPr>
              <a:spcAft>
                <a:spcPts val="343"/>
              </a:spcAft>
              <a:defRPr sz="800">
                <a:solidFill>
                  <a:schemeClr val="bg1"/>
                </a:solidFill>
              </a:defRPr>
            </a:lvl4pPr>
            <a:lvl5pPr>
              <a:spcAft>
                <a:spcPts val="343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8C8C59A3-8846-49DF-9096-0EBB3E9AF3D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375674" y="4802192"/>
            <a:ext cx="1744200" cy="2112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880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2.22222E-6 L -0.00769 -0.01203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2.22222E-6 L -0.00769 -0.01203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</p:bldLst>
      </p:timing>
    </mc:Fallback>
  </mc:AlternateContent>
  <p:hf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x Image / 2x Stats - Indi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3214FA9-4D87-4942-A698-40582748501C}"/>
              </a:ext>
            </a:extLst>
          </p:cNvPr>
          <p:cNvSpPr/>
          <p:nvPr userDrawn="1"/>
        </p:nvSpPr>
        <p:spPr>
          <a:xfrm>
            <a:off x="5147283" y="1418102"/>
            <a:ext cx="2235330" cy="6747840"/>
          </a:xfrm>
          <a:prstGeom prst="roundRect">
            <a:avLst>
              <a:gd name="adj" fmla="val 267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8CF338-2317-4260-AD0A-11BA564013FF}"/>
              </a:ext>
            </a:extLst>
          </p:cNvPr>
          <p:cNvSpPr/>
          <p:nvPr userDrawn="1"/>
        </p:nvSpPr>
        <p:spPr>
          <a:xfrm>
            <a:off x="2764870" y="1105008"/>
            <a:ext cx="4369517" cy="76022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A5E8872C-BAC3-4607-8E4D-FAB15A5EF5D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764870" y="635184"/>
            <a:ext cx="4369517" cy="8448000"/>
          </a:xfrm>
          <a:custGeom>
            <a:avLst/>
            <a:gdLst>
              <a:gd name="connsiteX0" fmla="*/ 247334 w 6854144"/>
              <a:gd name="connsiteY0" fmla="*/ 0 h 5760000"/>
              <a:gd name="connsiteX1" fmla="*/ 6606810 w 6854144"/>
              <a:gd name="connsiteY1" fmla="*/ 0 h 5760000"/>
              <a:gd name="connsiteX2" fmla="*/ 6854144 w 6854144"/>
              <a:gd name="connsiteY2" fmla="*/ 247334 h 5760000"/>
              <a:gd name="connsiteX3" fmla="*/ 6854144 w 6854144"/>
              <a:gd name="connsiteY3" fmla="*/ 533030 h 5760000"/>
              <a:gd name="connsiteX4" fmla="*/ 3805638 w 6854144"/>
              <a:gd name="connsiteY4" fmla="*/ 533030 h 5760000"/>
              <a:gd name="connsiteX5" fmla="*/ 3701896 w 6854144"/>
              <a:gd name="connsiteY5" fmla="*/ 636772 h 5760000"/>
              <a:gd name="connsiteX6" fmla="*/ 3701896 w 6854144"/>
              <a:gd name="connsiteY6" fmla="*/ 5064788 h 5760000"/>
              <a:gd name="connsiteX7" fmla="*/ 3710049 w 6854144"/>
              <a:gd name="connsiteY7" fmla="*/ 5105169 h 5760000"/>
              <a:gd name="connsiteX8" fmla="*/ 3710370 w 6854144"/>
              <a:gd name="connsiteY8" fmla="*/ 5105646 h 5760000"/>
              <a:gd name="connsiteX9" fmla="*/ 3710390 w 6854144"/>
              <a:gd name="connsiteY9" fmla="*/ 5105745 h 5760000"/>
              <a:gd name="connsiteX10" fmla="*/ 3808187 w 6854144"/>
              <a:gd name="connsiteY10" fmla="*/ 5170569 h 5760000"/>
              <a:gd name="connsiteX11" fmla="*/ 3820093 w 6854144"/>
              <a:gd name="connsiteY11" fmla="*/ 5170569 h 5760000"/>
              <a:gd name="connsiteX12" fmla="*/ 3835417 w 6854144"/>
              <a:gd name="connsiteY12" fmla="*/ 5170569 h 5760000"/>
              <a:gd name="connsiteX13" fmla="*/ 3836967 w 6854144"/>
              <a:gd name="connsiteY13" fmla="*/ 5178245 h 5760000"/>
              <a:gd name="connsiteX14" fmla="*/ 4004257 w 6854144"/>
              <a:gd name="connsiteY14" fmla="*/ 5289132 h 5760000"/>
              <a:gd name="connsiteX15" fmla="*/ 6854144 w 6854144"/>
              <a:gd name="connsiteY15" fmla="*/ 5289132 h 5760000"/>
              <a:gd name="connsiteX16" fmla="*/ 6854144 w 6854144"/>
              <a:gd name="connsiteY16" fmla="*/ 5512666 h 5760000"/>
              <a:gd name="connsiteX17" fmla="*/ 6606810 w 6854144"/>
              <a:gd name="connsiteY17" fmla="*/ 5760000 h 5760000"/>
              <a:gd name="connsiteX18" fmla="*/ 247334 w 6854144"/>
              <a:gd name="connsiteY18" fmla="*/ 5760000 h 5760000"/>
              <a:gd name="connsiteX19" fmla="*/ 0 w 6854144"/>
              <a:gd name="connsiteY19" fmla="*/ 5512666 h 5760000"/>
              <a:gd name="connsiteX20" fmla="*/ 0 w 6854144"/>
              <a:gd name="connsiteY20" fmla="*/ 247334 h 5760000"/>
              <a:gd name="connsiteX21" fmla="*/ 247334 w 6854144"/>
              <a:gd name="connsiteY21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854144" h="5760000">
                <a:moveTo>
                  <a:pt x="247334" y="0"/>
                </a:moveTo>
                <a:lnTo>
                  <a:pt x="6606810" y="0"/>
                </a:lnTo>
                <a:cubicBezTo>
                  <a:pt x="6743409" y="0"/>
                  <a:pt x="6854144" y="110735"/>
                  <a:pt x="6854144" y="247334"/>
                </a:cubicBezTo>
                <a:lnTo>
                  <a:pt x="6854144" y="533030"/>
                </a:lnTo>
                <a:lnTo>
                  <a:pt x="3805638" y="533030"/>
                </a:lnTo>
                <a:cubicBezTo>
                  <a:pt x="3748343" y="533030"/>
                  <a:pt x="3701896" y="579477"/>
                  <a:pt x="3701896" y="636772"/>
                </a:cubicBezTo>
                <a:lnTo>
                  <a:pt x="3701896" y="5064788"/>
                </a:lnTo>
                <a:cubicBezTo>
                  <a:pt x="3701896" y="5079112"/>
                  <a:pt x="3704799" y="5092758"/>
                  <a:pt x="3710049" y="5105169"/>
                </a:cubicBezTo>
                <a:lnTo>
                  <a:pt x="3710370" y="5105646"/>
                </a:lnTo>
                <a:lnTo>
                  <a:pt x="3710390" y="5105745"/>
                </a:lnTo>
                <a:cubicBezTo>
                  <a:pt x="3726503" y="5143839"/>
                  <a:pt x="3764224" y="5170569"/>
                  <a:pt x="3808187" y="5170569"/>
                </a:cubicBezTo>
                <a:lnTo>
                  <a:pt x="3820093" y="5170569"/>
                </a:lnTo>
                <a:lnTo>
                  <a:pt x="3835417" y="5170569"/>
                </a:lnTo>
                <a:lnTo>
                  <a:pt x="3836967" y="5178245"/>
                </a:lnTo>
                <a:cubicBezTo>
                  <a:pt x="3864529" y="5243409"/>
                  <a:pt x="3929053" y="5289132"/>
                  <a:pt x="4004257" y="5289132"/>
                </a:cubicBezTo>
                <a:lnTo>
                  <a:pt x="6854144" y="5289132"/>
                </a:lnTo>
                <a:lnTo>
                  <a:pt x="6854144" y="5512666"/>
                </a:lnTo>
                <a:cubicBezTo>
                  <a:pt x="6854144" y="5649265"/>
                  <a:pt x="6743409" y="5760000"/>
                  <a:pt x="6606810" y="5760000"/>
                </a:cubicBezTo>
                <a:lnTo>
                  <a:pt x="247334" y="5760000"/>
                </a:lnTo>
                <a:cubicBezTo>
                  <a:pt x="110735" y="5760000"/>
                  <a:pt x="0" y="5649265"/>
                  <a:pt x="0" y="5512666"/>
                </a:cubicBezTo>
                <a:lnTo>
                  <a:pt x="0" y="247334"/>
                </a:lnTo>
                <a:cubicBezTo>
                  <a:pt x="0" y="110735"/>
                  <a:pt x="110735" y="0"/>
                  <a:pt x="247334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tIns="144000">
            <a:noAutofit/>
          </a:bodyPr>
          <a:lstStyle>
            <a:lvl1pPr algn="ctr">
              <a:defRPr sz="629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7E09C55-5DD5-412A-96A4-9D0C6E1D9E2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6717" y="2670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717" y="4167072"/>
            <a:ext cx="2194082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7855" y="5114191"/>
            <a:ext cx="2232944" cy="3660140"/>
          </a:xfrm>
          <a:prstGeom prst="rect">
            <a:avLst/>
          </a:prstGeom>
        </p:spPr>
        <p:txBody>
          <a:bodyPr numCol="1" spcCol="18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BE1392D-BCE0-46CC-8775-F777139107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20A1ED1-FEE7-4E52-A67B-3551294625C3}"/>
              </a:ext>
            </a:extLst>
          </p:cNvPr>
          <p:cNvSpPr/>
          <p:nvPr userDrawn="1"/>
        </p:nvSpPr>
        <p:spPr>
          <a:xfrm>
            <a:off x="5201841" y="1593844"/>
            <a:ext cx="2245698" cy="6798733"/>
          </a:xfrm>
          <a:prstGeom prst="roundRect">
            <a:avLst>
              <a:gd name="adj" fmla="val 339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138F71-F8CE-4267-BB8D-D61F25231509}"/>
              </a:ext>
            </a:extLst>
          </p:cNvPr>
          <p:cNvSpPr/>
          <p:nvPr userDrawn="1"/>
        </p:nvSpPr>
        <p:spPr>
          <a:xfrm>
            <a:off x="5137072" y="1440242"/>
            <a:ext cx="2235330" cy="6747840"/>
          </a:xfrm>
          <a:prstGeom prst="roundRect">
            <a:avLst>
              <a:gd name="adj" fmla="val 240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690CDCBE-B8C9-4339-9284-1AD0323BA69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582882" y="1750794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0" name="Text Placeholder 42">
            <a:extLst>
              <a:ext uri="{FF2B5EF4-FFF2-40B4-BE49-F238E27FC236}">
                <a16:creationId xmlns:a16="http://schemas.microsoft.com/office/drawing/2014/main" id="{18869CD6-3965-4615-94F4-8217BC8D36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23663" y="2898142"/>
            <a:ext cx="1159219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569" b="1" cap="all" spc="-85" baseline="0">
                <a:solidFill>
                  <a:schemeClr val="bg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865A8341-4229-484A-A848-49A90B58D62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84801" y="3689920"/>
            <a:ext cx="1198081" cy="810521"/>
          </a:xfrm>
          <a:prstGeom prst="rect">
            <a:avLst/>
          </a:prstGeom>
        </p:spPr>
        <p:txBody>
          <a:bodyPr/>
          <a:lstStyle>
            <a:lvl1pPr algn="l">
              <a:spcAft>
                <a:spcPts val="343"/>
              </a:spcAft>
              <a:defRPr sz="800">
                <a:solidFill>
                  <a:schemeClr val="bg1"/>
                </a:solidFill>
              </a:defRPr>
            </a:lvl1pPr>
            <a:lvl2pPr>
              <a:spcAft>
                <a:spcPts val="343"/>
              </a:spcAft>
              <a:buClr>
                <a:schemeClr val="tx2"/>
              </a:buClr>
              <a:defRPr sz="800">
                <a:solidFill>
                  <a:schemeClr val="bg1"/>
                </a:solidFill>
              </a:defRPr>
            </a:lvl2pPr>
            <a:lvl3pPr>
              <a:spcAft>
                <a:spcPts val="343"/>
              </a:spcAft>
              <a:defRPr sz="800">
                <a:solidFill>
                  <a:schemeClr val="bg1"/>
                </a:solidFill>
              </a:defRPr>
            </a:lvl3pPr>
            <a:lvl4pPr>
              <a:spcAft>
                <a:spcPts val="343"/>
              </a:spcAft>
              <a:defRPr sz="800">
                <a:solidFill>
                  <a:schemeClr val="bg1"/>
                </a:solidFill>
              </a:defRPr>
            </a:lvl4pPr>
            <a:lvl5pPr>
              <a:spcAft>
                <a:spcPts val="343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67F7044A-D9FA-4470-8AB4-6B824158C8D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582882" y="5139916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F0AAFF13-EAC0-4919-B3E1-4E5B754DA1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23663" y="6287263"/>
            <a:ext cx="1159219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569" b="1" cap="all" spc="-85" baseline="0">
                <a:solidFill>
                  <a:schemeClr val="bg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047EBC9D-98BA-44FE-84A3-25AEDD1747A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84801" y="7079041"/>
            <a:ext cx="1198081" cy="810521"/>
          </a:xfrm>
          <a:prstGeom prst="rect">
            <a:avLst/>
          </a:prstGeom>
        </p:spPr>
        <p:txBody>
          <a:bodyPr/>
          <a:lstStyle>
            <a:lvl1pPr algn="l">
              <a:spcAft>
                <a:spcPts val="343"/>
              </a:spcAft>
              <a:defRPr sz="800">
                <a:solidFill>
                  <a:schemeClr val="bg1"/>
                </a:solidFill>
              </a:defRPr>
            </a:lvl1pPr>
            <a:lvl2pPr>
              <a:spcAft>
                <a:spcPts val="343"/>
              </a:spcAft>
              <a:buClr>
                <a:schemeClr val="tx2"/>
              </a:buClr>
              <a:defRPr sz="800">
                <a:solidFill>
                  <a:schemeClr val="bg1"/>
                </a:solidFill>
              </a:defRPr>
            </a:lvl2pPr>
            <a:lvl3pPr>
              <a:spcAft>
                <a:spcPts val="343"/>
              </a:spcAft>
              <a:defRPr sz="800">
                <a:solidFill>
                  <a:schemeClr val="bg1"/>
                </a:solidFill>
              </a:defRPr>
            </a:lvl3pPr>
            <a:lvl4pPr>
              <a:spcAft>
                <a:spcPts val="343"/>
              </a:spcAft>
              <a:defRPr sz="800">
                <a:solidFill>
                  <a:schemeClr val="bg1"/>
                </a:solidFill>
              </a:defRPr>
            </a:lvl4pPr>
            <a:lvl5pPr>
              <a:spcAft>
                <a:spcPts val="343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8C8C59A3-8846-49DF-9096-0EBB3E9AF3D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375674" y="4802192"/>
            <a:ext cx="1744200" cy="2112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634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2.22222E-6 L -0.00769 -0.01203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2.22222E-6 L -0.00769 -0.01203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</p:bldLst>
      </p:timing>
    </mc:Fallback>
  </mc:AlternateContent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x Image / 2x Columns - Blue/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10381" y="3900302"/>
            <a:ext cx="4045338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75000"/>
              </a:lnSpc>
              <a:buFont typeface="Arial" panose="020B0604020202020204" pitchFamily="34" charset="0"/>
              <a:buNone/>
              <a:defRPr sz="3427" b="1" cap="all" spc="-85" baseline="0">
                <a:solidFill>
                  <a:schemeClr val="tx2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62845" y="4861816"/>
            <a:ext cx="4550952" cy="3883797"/>
          </a:xfrm>
          <a:prstGeom prst="rect">
            <a:avLst/>
          </a:prstGeom>
        </p:spPr>
        <p:txBody>
          <a:bodyPr numCol="2" spcCol="36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74B512B-260F-4725-BE4C-614AB5C5AB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4DF86AA7-CA69-4EBA-9BDE-6A48C1EAB12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32645" y="3056118"/>
            <a:ext cx="895050" cy="2112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F74082B-34D8-4D82-8994-2CED9E3E4AF8}"/>
              </a:ext>
            </a:extLst>
          </p:cNvPr>
          <p:cNvSpPr/>
          <p:nvPr userDrawn="1"/>
        </p:nvSpPr>
        <p:spPr>
          <a:xfrm>
            <a:off x="1726538" y="1885834"/>
            <a:ext cx="641714" cy="1476360"/>
          </a:xfrm>
          <a:prstGeom prst="roundRect">
            <a:avLst>
              <a:gd name="adj" fmla="val 1361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A27116C-786E-4AF1-924A-150C546B290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09683" y="2125769"/>
            <a:ext cx="2245698" cy="7022254"/>
          </a:xfrm>
          <a:custGeom>
            <a:avLst/>
            <a:gdLst>
              <a:gd name="connsiteX0" fmla="*/ 129564 w 3522663"/>
              <a:gd name="connsiteY0" fmla="*/ 0 h 4787900"/>
              <a:gd name="connsiteX1" fmla="*/ 2222518 w 3522663"/>
              <a:gd name="connsiteY1" fmla="*/ 0 h 4787900"/>
              <a:gd name="connsiteX2" fmla="*/ 2222518 w 3522663"/>
              <a:gd name="connsiteY2" fmla="*/ 705976 h 4787900"/>
              <a:gd name="connsiteX3" fmla="*/ 2359558 w 3522663"/>
              <a:gd name="connsiteY3" fmla="*/ 843016 h 4787900"/>
              <a:gd name="connsiteX4" fmla="*/ 3092087 w 3522663"/>
              <a:gd name="connsiteY4" fmla="*/ 843016 h 4787900"/>
              <a:gd name="connsiteX5" fmla="*/ 3229127 w 3522663"/>
              <a:gd name="connsiteY5" fmla="*/ 705976 h 4787900"/>
              <a:gd name="connsiteX6" fmla="*/ 3229127 w 3522663"/>
              <a:gd name="connsiteY6" fmla="*/ 0 h 4787900"/>
              <a:gd name="connsiteX7" fmla="*/ 3393099 w 3522663"/>
              <a:gd name="connsiteY7" fmla="*/ 0 h 4787900"/>
              <a:gd name="connsiteX8" fmla="*/ 3522663 w 3522663"/>
              <a:gd name="connsiteY8" fmla="*/ 129564 h 4787900"/>
              <a:gd name="connsiteX9" fmla="*/ 3522663 w 3522663"/>
              <a:gd name="connsiteY9" fmla="*/ 4658336 h 4787900"/>
              <a:gd name="connsiteX10" fmla="*/ 3393099 w 3522663"/>
              <a:gd name="connsiteY10" fmla="*/ 4787900 h 4787900"/>
              <a:gd name="connsiteX11" fmla="*/ 129564 w 3522663"/>
              <a:gd name="connsiteY11" fmla="*/ 4787900 h 4787900"/>
              <a:gd name="connsiteX12" fmla="*/ 0 w 3522663"/>
              <a:gd name="connsiteY12" fmla="*/ 4658336 h 4787900"/>
              <a:gd name="connsiteX13" fmla="*/ 0 w 3522663"/>
              <a:gd name="connsiteY13" fmla="*/ 129564 h 4787900"/>
              <a:gd name="connsiteX14" fmla="*/ 129564 w 3522663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22663" h="4787900">
                <a:moveTo>
                  <a:pt x="129564" y="0"/>
                </a:moveTo>
                <a:lnTo>
                  <a:pt x="2222518" y="0"/>
                </a:lnTo>
                <a:lnTo>
                  <a:pt x="2222518" y="705976"/>
                </a:lnTo>
                <a:cubicBezTo>
                  <a:pt x="2222518" y="781661"/>
                  <a:pt x="2283873" y="843016"/>
                  <a:pt x="2359558" y="843016"/>
                </a:cubicBezTo>
                <a:lnTo>
                  <a:pt x="3092087" y="843016"/>
                </a:lnTo>
                <a:cubicBezTo>
                  <a:pt x="3167772" y="843016"/>
                  <a:pt x="3229127" y="781661"/>
                  <a:pt x="3229127" y="705976"/>
                </a:cubicBezTo>
                <a:lnTo>
                  <a:pt x="3229127" y="0"/>
                </a:lnTo>
                <a:lnTo>
                  <a:pt x="3393099" y="0"/>
                </a:lnTo>
                <a:cubicBezTo>
                  <a:pt x="3464655" y="0"/>
                  <a:pt x="3522663" y="58008"/>
                  <a:pt x="3522663" y="129564"/>
                </a:cubicBezTo>
                <a:lnTo>
                  <a:pt x="3522663" y="4658336"/>
                </a:lnTo>
                <a:cubicBezTo>
                  <a:pt x="3522663" y="4729892"/>
                  <a:pt x="3464655" y="4787900"/>
                  <a:pt x="3393099" y="4787900"/>
                </a:cubicBezTo>
                <a:lnTo>
                  <a:pt x="129564" y="4787900"/>
                </a:lnTo>
                <a:cubicBezTo>
                  <a:pt x="58008" y="4787900"/>
                  <a:pt x="0" y="4729892"/>
                  <a:pt x="0" y="4658336"/>
                </a:cubicBezTo>
                <a:lnTo>
                  <a:pt x="0" y="129564"/>
                </a:lnTo>
                <a:cubicBezTo>
                  <a:pt x="0" y="58008"/>
                  <a:pt x="58008" y="0"/>
                  <a:pt x="129564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288000" rIns="288000" bIns="144000" anchor="b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29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2C466D5-15DB-4233-9034-4C2DBE05A70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26538" y="1885834"/>
            <a:ext cx="641714" cy="1476360"/>
          </a:xfrm>
          <a:custGeom>
            <a:avLst/>
            <a:gdLst>
              <a:gd name="connsiteX0" fmla="*/ 137040 w 1006609"/>
              <a:gd name="connsiteY0" fmla="*/ 0 h 1006609"/>
              <a:gd name="connsiteX1" fmla="*/ 869569 w 1006609"/>
              <a:gd name="connsiteY1" fmla="*/ 0 h 1006609"/>
              <a:gd name="connsiteX2" fmla="*/ 1006609 w 1006609"/>
              <a:gd name="connsiteY2" fmla="*/ 137040 h 1006609"/>
              <a:gd name="connsiteX3" fmla="*/ 1006609 w 1006609"/>
              <a:gd name="connsiteY3" fmla="*/ 869569 h 1006609"/>
              <a:gd name="connsiteX4" fmla="*/ 869569 w 1006609"/>
              <a:gd name="connsiteY4" fmla="*/ 1006609 h 1006609"/>
              <a:gd name="connsiteX5" fmla="*/ 137040 w 1006609"/>
              <a:gd name="connsiteY5" fmla="*/ 1006609 h 1006609"/>
              <a:gd name="connsiteX6" fmla="*/ 0 w 1006609"/>
              <a:gd name="connsiteY6" fmla="*/ 869569 h 1006609"/>
              <a:gd name="connsiteX7" fmla="*/ 0 w 1006609"/>
              <a:gd name="connsiteY7" fmla="*/ 137040 h 1006609"/>
              <a:gd name="connsiteX8" fmla="*/ 137040 w 1006609"/>
              <a:gd name="connsiteY8" fmla="*/ 0 h 100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609" h="1006609">
                <a:moveTo>
                  <a:pt x="137040" y="0"/>
                </a:moveTo>
                <a:lnTo>
                  <a:pt x="869569" y="0"/>
                </a:lnTo>
                <a:cubicBezTo>
                  <a:pt x="945254" y="0"/>
                  <a:pt x="1006609" y="61355"/>
                  <a:pt x="1006609" y="137040"/>
                </a:cubicBezTo>
                <a:lnTo>
                  <a:pt x="1006609" y="869569"/>
                </a:lnTo>
                <a:cubicBezTo>
                  <a:pt x="1006609" y="945254"/>
                  <a:pt x="945254" y="1006609"/>
                  <a:pt x="869569" y="1006609"/>
                </a:cubicBezTo>
                <a:lnTo>
                  <a:pt x="137040" y="1006609"/>
                </a:lnTo>
                <a:cubicBezTo>
                  <a:pt x="61355" y="1006609"/>
                  <a:pt x="0" y="945254"/>
                  <a:pt x="0" y="869569"/>
                </a:cubicBezTo>
                <a:lnTo>
                  <a:pt x="0" y="137040"/>
                </a:lnTo>
                <a:cubicBezTo>
                  <a:pt x="0" y="61355"/>
                  <a:pt x="61355" y="0"/>
                  <a:pt x="13704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>
            <a:lvl1pPr>
              <a:defRPr lang="en-GB" sz="514" dirty="0">
                <a:solidFill>
                  <a:schemeClr val="bg2"/>
                </a:solidFill>
              </a:defRPr>
            </a:lvl1pPr>
          </a:lstStyle>
          <a:p>
            <a:pPr marL="0" lvl="0" algn="ctr"/>
            <a:r>
              <a:rPr lang="en-GB" dirty="0"/>
              <a:t>Click icon to place image</a:t>
            </a:r>
          </a:p>
        </p:txBody>
      </p:sp>
    </p:spTree>
    <p:extLst>
      <p:ext uri="{BB962C8B-B14F-4D97-AF65-F5344CB8AC3E}">
        <p14:creationId xmlns:p14="http://schemas.microsoft.com/office/powerpoint/2010/main" val="387301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00573 -0.0113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00573 -0.0113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" y="-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Fallback>
  </mc:AlternateContent>
  <p:hf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x Image / 2x Columns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024EF03-F15B-4C18-8C23-59A93E00D98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09683" y="2125769"/>
            <a:ext cx="2245698" cy="7022254"/>
          </a:xfrm>
          <a:custGeom>
            <a:avLst/>
            <a:gdLst>
              <a:gd name="connsiteX0" fmla="*/ 129564 w 3522663"/>
              <a:gd name="connsiteY0" fmla="*/ 0 h 4787900"/>
              <a:gd name="connsiteX1" fmla="*/ 2222518 w 3522663"/>
              <a:gd name="connsiteY1" fmla="*/ 0 h 4787900"/>
              <a:gd name="connsiteX2" fmla="*/ 2222518 w 3522663"/>
              <a:gd name="connsiteY2" fmla="*/ 705976 h 4787900"/>
              <a:gd name="connsiteX3" fmla="*/ 2359558 w 3522663"/>
              <a:gd name="connsiteY3" fmla="*/ 843016 h 4787900"/>
              <a:gd name="connsiteX4" fmla="*/ 3092087 w 3522663"/>
              <a:gd name="connsiteY4" fmla="*/ 843016 h 4787900"/>
              <a:gd name="connsiteX5" fmla="*/ 3229127 w 3522663"/>
              <a:gd name="connsiteY5" fmla="*/ 705976 h 4787900"/>
              <a:gd name="connsiteX6" fmla="*/ 3229127 w 3522663"/>
              <a:gd name="connsiteY6" fmla="*/ 0 h 4787900"/>
              <a:gd name="connsiteX7" fmla="*/ 3393099 w 3522663"/>
              <a:gd name="connsiteY7" fmla="*/ 0 h 4787900"/>
              <a:gd name="connsiteX8" fmla="*/ 3522663 w 3522663"/>
              <a:gd name="connsiteY8" fmla="*/ 129564 h 4787900"/>
              <a:gd name="connsiteX9" fmla="*/ 3522663 w 3522663"/>
              <a:gd name="connsiteY9" fmla="*/ 4658336 h 4787900"/>
              <a:gd name="connsiteX10" fmla="*/ 3393099 w 3522663"/>
              <a:gd name="connsiteY10" fmla="*/ 4787900 h 4787900"/>
              <a:gd name="connsiteX11" fmla="*/ 129564 w 3522663"/>
              <a:gd name="connsiteY11" fmla="*/ 4787900 h 4787900"/>
              <a:gd name="connsiteX12" fmla="*/ 0 w 3522663"/>
              <a:gd name="connsiteY12" fmla="*/ 4658336 h 4787900"/>
              <a:gd name="connsiteX13" fmla="*/ 0 w 3522663"/>
              <a:gd name="connsiteY13" fmla="*/ 129564 h 4787900"/>
              <a:gd name="connsiteX14" fmla="*/ 129564 w 3522663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22663" h="4787900">
                <a:moveTo>
                  <a:pt x="129564" y="0"/>
                </a:moveTo>
                <a:lnTo>
                  <a:pt x="2222518" y="0"/>
                </a:lnTo>
                <a:lnTo>
                  <a:pt x="2222518" y="705976"/>
                </a:lnTo>
                <a:cubicBezTo>
                  <a:pt x="2222518" y="781661"/>
                  <a:pt x="2283873" y="843016"/>
                  <a:pt x="2359558" y="843016"/>
                </a:cubicBezTo>
                <a:lnTo>
                  <a:pt x="3092087" y="843016"/>
                </a:lnTo>
                <a:cubicBezTo>
                  <a:pt x="3167772" y="843016"/>
                  <a:pt x="3229127" y="781661"/>
                  <a:pt x="3229127" y="705976"/>
                </a:cubicBezTo>
                <a:lnTo>
                  <a:pt x="3229127" y="0"/>
                </a:lnTo>
                <a:lnTo>
                  <a:pt x="3393099" y="0"/>
                </a:lnTo>
                <a:cubicBezTo>
                  <a:pt x="3464655" y="0"/>
                  <a:pt x="3522663" y="58008"/>
                  <a:pt x="3522663" y="129564"/>
                </a:cubicBezTo>
                <a:lnTo>
                  <a:pt x="3522663" y="4658336"/>
                </a:lnTo>
                <a:cubicBezTo>
                  <a:pt x="3522663" y="4729892"/>
                  <a:pt x="3464655" y="4787900"/>
                  <a:pt x="3393099" y="4787900"/>
                </a:cubicBezTo>
                <a:lnTo>
                  <a:pt x="129564" y="4787900"/>
                </a:lnTo>
                <a:cubicBezTo>
                  <a:pt x="58008" y="4787900"/>
                  <a:pt x="0" y="4729892"/>
                  <a:pt x="0" y="4658336"/>
                </a:cubicBezTo>
                <a:lnTo>
                  <a:pt x="0" y="129564"/>
                </a:lnTo>
                <a:cubicBezTo>
                  <a:pt x="0" y="58008"/>
                  <a:pt x="58008" y="0"/>
                  <a:pt x="12956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288000" rIns="288000" bIns="144000" anchor="b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29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10381" y="3900302"/>
            <a:ext cx="4045338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75000"/>
              </a:lnSpc>
              <a:defRPr sz="3427" b="1" cap="all" spc="-85" baseline="0">
                <a:solidFill>
                  <a:schemeClr val="accent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62845" y="4861816"/>
            <a:ext cx="4550952" cy="3883797"/>
          </a:xfrm>
          <a:prstGeom prst="rect">
            <a:avLst/>
          </a:prstGeom>
        </p:spPr>
        <p:txBody>
          <a:bodyPr numCol="2" spcCol="36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74B512B-260F-4725-BE4C-614AB5C5AB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4DF86AA7-CA69-4EBA-9BDE-6A48C1EAB12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32645" y="3056118"/>
            <a:ext cx="895050" cy="2112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07DF27A-1C20-4B70-87BA-D50E5CAB7B9C}"/>
              </a:ext>
            </a:extLst>
          </p:cNvPr>
          <p:cNvSpPr/>
          <p:nvPr userDrawn="1"/>
        </p:nvSpPr>
        <p:spPr>
          <a:xfrm>
            <a:off x="1726538" y="1885834"/>
            <a:ext cx="641714" cy="1476360"/>
          </a:xfrm>
          <a:prstGeom prst="roundRect">
            <a:avLst>
              <a:gd name="adj" fmla="val 1361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6B1F997-3E87-4DBC-A0B4-A9DD86EF20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26538" y="1885834"/>
            <a:ext cx="641714" cy="1476360"/>
          </a:xfrm>
          <a:custGeom>
            <a:avLst/>
            <a:gdLst>
              <a:gd name="connsiteX0" fmla="*/ 137040 w 1006609"/>
              <a:gd name="connsiteY0" fmla="*/ 0 h 1006609"/>
              <a:gd name="connsiteX1" fmla="*/ 869569 w 1006609"/>
              <a:gd name="connsiteY1" fmla="*/ 0 h 1006609"/>
              <a:gd name="connsiteX2" fmla="*/ 1006609 w 1006609"/>
              <a:gd name="connsiteY2" fmla="*/ 137040 h 1006609"/>
              <a:gd name="connsiteX3" fmla="*/ 1006609 w 1006609"/>
              <a:gd name="connsiteY3" fmla="*/ 869569 h 1006609"/>
              <a:gd name="connsiteX4" fmla="*/ 869569 w 1006609"/>
              <a:gd name="connsiteY4" fmla="*/ 1006609 h 1006609"/>
              <a:gd name="connsiteX5" fmla="*/ 137040 w 1006609"/>
              <a:gd name="connsiteY5" fmla="*/ 1006609 h 1006609"/>
              <a:gd name="connsiteX6" fmla="*/ 0 w 1006609"/>
              <a:gd name="connsiteY6" fmla="*/ 869569 h 1006609"/>
              <a:gd name="connsiteX7" fmla="*/ 0 w 1006609"/>
              <a:gd name="connsiteY7" fmla="*/ 137040 h 1006609"/>
              <a:gd name="connsiteX8" fmla="*/ 137040 w 1006609"/>
              <a:gd name="connsiteY8" fmla="*/ 0 h 100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609" h="1006609">
                <a:moveTo>
                  <a:pt x="137040" y="0"/>
                </a:moveTo>
                <a:lnTo>
                  <a:pt x="869569" y="0"/>
                </a:lnTo>
                <a:cubicBezTo>
                  <a:pt x="945254" y="0"/>
                  <a:pt x="1006609" y="61355"/>
                  <a:pt x="1006609" y="137040"/>
                </a:cubicBezTo>
                <a:lnTo>
                  <a:pt x="1006609" y="869569"/>
                </a:lnTo>
                <a:cubicBezTo>
                  <a:pt x="1006609" y="945254"/>
                  <a:pt x="945254" y="1006609"/>
                  <a:pt x="869569" y="1006609"/>
                </a:cubicBezTo>
                <a:lnTo>
                  <a:pt x="137040" y="1006609"/>
                </a:lnTo>
                <a:cubicBezTo>
                  <a:pt x="61355" y="1006609"/>
                  <a:pt x="0" y="945254"/>
                  <a:pt x="0" y="869569"/>
                </a:cubicBezTo>
                <a:lnTo>
                  <a:pt x="0" y="137040"/>
                </a:lnTo>
                <a:cubicBezTo>
                  <a:pt x="0" y="61355"/>
                  <a:pt x="61355" y="0"/>
                  <a:pt x="13704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>
            <a:lvl1pPr>
              <a:defRPr lang="en-GB" sz="514" dirty="0">
                <a:solidFill>
                  <a:schemeClr val="bg2"/>
                </a:solidFill>
              </a:defRPr>
            </a:lvl1pPr>
          </a:lstStyle>
          <a:p>
            <a:pPr marL="0" lvl="0" algn="ctr"/>
            <a:r>
              <a:rPr lang="en-GB" dirty="0"/>
              <a:t>Click icon to place image</a:t>
            </a:r>
          </a:p>
        </p:txBody>
      </p:sp>
    </p:spTree>
    <p:extLst>
      <p:ext uri="{BB962C8B-B14F-4D97-AF65-F5344CB8AC3E}">
        <p14:creationId xmlns:p14="http://schemas.microsoft.com/office/powerpoint/2010/main" val="24972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00573 -0.0113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00573 -0.0113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" y="-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</p:bldLst>
      </p:timing>
    </mc:Fallback>
  </mc:AlternateContent>
  <p:hf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x Image / 2x Columns - Vio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024EF03-F15B-4C18-8C23-59A93E00D98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09683" y="2125769"/>
            <a:ext cx="2245698" cy="7022254"/>
          </a:xfrm>
          <a:custGeom>
            <a:avLst/>
            <a:gdLst>
              <a:gd name="connsiteX0" fmla="*/ 129564 w 3522663"/>
              <a:gd name="connsiteY0" fmla="*/ 0 h 4787900"/>
              <a:gd name="connsiteX1" fmla="*/ 2222518 w 3522663"/>
              <a:gd name="connsiteY1" fmla="*/ 0 h 4787900"/>
              <a:gd name="connsiteX2" fmla="*/ 2222518 w 3522663"/>
              <a:gd name="connsiteY2" fmla="*/ 705976 h 4787900"/>
              <a:gd name="connsiteX3" fmla="*/ 2359558 w 3522663"/>
              <a:gd name="connsiteY3" fmla="*/ 843016 h 4787900"/>
              <a:gd name="connsiteX4" fmla="*/ 3092087 w 3522663"/>
              <a:gd name="connsiteY4" fmla="*/ 843016 h 4787900"/>
              <a:gd name="connsiteX5" fmla="*/ 3229127 w 3522663"/>
              <a:gd name="connsiteY5" fmla="*/ 705976 h 4787900"/>
              <a:gd name="connsiteX6" fmla="*/ 3229127 w 3522663"/>
              <a:gd name="connsiteY6" fmla="*/ 0 h 4787900"/>
              <a:gd name="connsiteX7" fmla="*/ 3393099 w 3522663"/>
              <a:gd name="connsiteY7" fmla="*/ 0 h 4787900"/>
              <a:gd name="connsiteX8" fmla="*/ 3522663 w 3522663"/>
              <a:gd name="connsiteY8" fmla="*/ 129564 h 4787900"/>
              <a:gd name="connsiteX9" fmla="*/ 3522663 w 3522663"/>
              <a:gd name="connsiteY9" fmla="*/ 4658336 h 4787900"/>
              <a:gd name="connsiteX10" fmla="*/ 3393099 w 3522663"/>
              <a:gd name="connsiteY10" fmla="*/ 4787900 h 4787900"/>
              <a:gd name="connsiteX11" fmla="*/ 129564 w 3522663"/>
              <a:gd name="connsiteY11" fmla="*/ 4787900 h 4787900"/>
              <a:gd name="connsiteX12" fmla="*/ 0 w 3522663"/>
              <a:gd name="connsiteY12" fmla="*/ 4658336 h 4787900"/>
              <a:gd name="connsiteX13" fmla="*/ 0 w 3522663"/>
              <a:gd name="connsiteY13" fmla="*/ 129564 h 4787900"/>
              <a:gd name="connsiteX14" fmla="*/ 129564 w 3522663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22663" h="4787900">
                <a:moveTo>
                  <a:pt x="129564" y="0"/>
                </a:moveTo>
                <a:lnTo>
                  <a:pt x="2222518" y="0"/>
                </a:lnTo>
                <a:lnTo>
                  <a:pt x="2222518" y="705976"/>
                </a:lnTo>
                <a:cubicBezTo>
                  <a:pt x="2222518" y="781661"/>
                  <a:pt x="2283873" y="843016"/>
                  <a:pt x="2359558" y="843016"/>
                </a:cubicBezTo>
                <a:lnTo>
                  <a:pt x="3092087" y="843016"/>
                </a:lnTo>
                <a:cubicBezTo>
                  <a:pt x="3167772" y="843016"/>
                  <a:pt x="3229127" y="781661"/>
                  <a:pt x="3229127" y="705976"/>
                </a:cubicBezTo>
                <a:lnTo>
                  <a:pt x="3229127" y="0"/>
                </a:lnTo>
                <a:lnTo>
                  <a:pt x="3393099" y="0"/>
                </a:lnTo>
                <a:cubicBezTo>
                  <a:pt x="3464655" y="0"/>
                  <a:pt x="3522663" y="58008"/>
                  <a:pt x="3522663" y="129564"/>
                </a:cubicBezTo>
                <a:lnTo>
                  <a:pt x="3522663" y="4658336"/>
                </a:lnTo>
                <a:cubicBezTo>
                  <a:pt x="3522663" y="4729892"/>
                  <a:pt x="3464655" y="4787900"/>
                  <a:pt x="3393099" y="4787900"/>
                </a:cubicBezTo>
                <a:lnTo>
                  <a:pt x="129564" y="4787900"/>
                </a:lnTo>
                <a:cubicBezTo>
                  <a:pt x="58008" y="4787900"/>
                  <a:pt x="0" y="4729892"/>
                  <a:pt x="0" y="4658336"/>
                </a:cubicBezTo>
                <a:lnTo>
                  <a:pt x="0" y="129564"/>
                </a:lnTo>
                <a:cubicBezTo>
                  <a:pt x="0" y="58008"/>
                  <a:pt x="58008" y="0"/>
                  <a:pt x="129564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288000" rIns="288000" bIns="144000" anchor="b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29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10381" y="3900302"/>
            <a:ext cx="4045338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75000"/>
              </a:lnSpc>
              <a:defRPr sz="3427" b="1" cap="all" spc="-85" baseline="0">
                <a:solidFill>
                  <a:schemeClr val="accent2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62845" y="4861816"/>
            <a:ext cx="4550952" cy="3883797"/>
          </a:xfrm>
          <a:prstGeom prst="rect">
            <a:avLst/>
          </a:prstGeom>
        </p:spPr>
        <p:txBody>
          <a:bodyPr numCol="2" spcCol="36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74B512B-260F-4725-BE4C-614AB5C5AB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4DF86AA7-CA69-4EBA-9BDE-6A48C1EAB12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32645" y="3056118"/>
            <a:ext cx="895050" cy="21120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850BC4D-0ED0-42FD-8AEB-789AA4FAAF15}"/>
              </a:ext>
            </a:extLst>
          </p:cNvPr>
          <p:cNvSpPr/>
          <p:nvPr userDrawn="1"/>
        </p:nvSpPr>
        <p:spPr>
          <a:xfrm>
            <a:off x="1726538" y="1885834"/>
            <a:ext cx="641714" cy="1476360"/>
          </a:xfrm>
          <a:prstGeom prst="roundRect">
            <a:avLst>
              <a:gd name="adj" fmla="val 1361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7B7375A-9B59-4907-9526-6FAD218935A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26538" y="1885834"/>
            <a:ext cx="641714" cy="1476360"/>
          </a:xfrm>
          <a:custGeom>
            <a:avLst/>
            <a:gdLst>
              <a:gd name="connsiteX0" fmla="*/ 137040 w 1006609"/>
              <a:gd name="connsiteY0" fmla="*/ 0 h 1006609"/>
              <a:gd name="connsiteX1" fmla="*/ 869569 w 1006609"/>
              <a:gd name="connsiteY1" fmla="*/ 0 h 1006609"/>
              <a:gd name="connsiteX2" fmla="*/ 1006609 w 1006609"/>
              <a:gd name="connsiteY2" fmla="*/ 137040 h 1006609"/>
              <a:gd name="connsiteX3" fmla="*/ 1006609 w 1006609"/>
              <a:gd name="connsiteY3" fmla="*/ 869569 h 1006609"/>
              <a:gd name="connsiteX4" fmla="*/ 869569 w 1006609"/>
              <a:gd name="connsiteY4" fmla="*/ 1006609 h 1006609"/>
              <a:gd name="connsiteX5" fmla="*/ 137040 w 1006609"/>
              <a:gd name="connsiteY5" fmla="*/ 1006609 h 1006609"/>
              <a:gd name="connsiteX6" fmla="*/ 0 w 1006609"/>
              <a:gd name="connsiteY6" fmla="*/ 869569 h 1006609"/>
              <a:gd name="connsiteX7" fmla="*/ 0 w 1006609"/>
              <a:gd name="connsiteY7" fmla="*/ 137040 h 1006609"/>
              <a:gd name="connsiteX8" fmla="*/ 137040 w 1006609"/>
              <a:gd name="connsiteY8" fmla="*/ 0 h 100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609" h="1006609">
                <a:moveTo>
                  <a:pt x="137040" y="0"/>
                </a:moveTo>
                <a:lnTo>
                  <a:pt x="869569" y="0"/>
                </a:lnTo>
                <a:cubicBezTo>
                  <a:pt x="945254" y="0"/>
                  <a:pt x="1006609" y="61355"/>
                  <a:pt x="1006609" y="137040"/>
                </a:cubicBezTo>
                <a:lnTo>
                  <a:pt x="1006609" y="869569"/>
                </a:lnTo>
                <a:cubicBezTo>
                  <a:pt x="1006609" y="945254"/>
                  <a:pt x="945254" y="1006609"/>
                  <a:pt x="869569" y="1006609"/>
                </a:cubicBezTo>
                <a:lnTo>
                  <a:pt x="137040" y="1006609"/>
                </a:lnTo>
                <a:cubicBezTo>
                  <a:pt x="61355" y="1006609"/>
                  <a:pt x="0" y="945254"/>
                  <a:pt x="0" y="869569"/>
                </a:cubicBezTo>
                <a:lnTo>
                  <a:pt x="0" y="137040"/>
                </a:lnTo>
                <a:cubicBezTo>
                  <a:pt x="0" y="61355"/>
                  <a:pt x="61355" y="0"/>
                  <a:pt x="13704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>
            <a:lvl1pPr>
              <a:defRPr lang="en-GB" sz="514" dirty="0">
                <a:solidFill>
                  <a:schemeClr val="bg2"/>
                </a:solidFill>
              </a:defRPr>
            </a:lvl1pPr>
          </a:lstStyle>
          <a:p>
            <a:pPr marL="0" lvl="0" algn="ctr"/>
            <a:r>
              <a:rPr lang="en-GB" dirty="0"/>
              <a:t>Click icon to place image</a:t>
            </a:r>
          </a:p>
        </p:txBody>
      </p:sp>
    </p:spTree>
    <p:extLst>
      <p:ext uri="{BB962C8B-B14F-4D97-AF65-F5344CB8AC3E}">
        <p14:creationId xmlns:p14="http://schemas.microsoft.com/office/powerpoint/2010/main" val="412478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00573 -0.0113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00573 -0.0113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" y="-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</p:bldLst>
      </p:timing>
    </mc:Fallback>
  </mc:AlternateContent>
  <p:hf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x Image / 2x Columns - T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024EF03-F15B-4C18-8C23-59A93E00D98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09683" y="2125769"/>
            <a:ext cx="2245698" cy="7022254"/>
          </a:xfrm>
          <a:custGeom>
            <a:avLst/>
            <a:gdLst>
              <a:gd name="connsiteX0" fmla="*/ 129564 w 3522663"/>
              <a:gd name="connsiteY0" fmla="*/ 0 h 4787900"/>
              <a:gd name="connsiteX1" fmla="*/ 2222518 w 3522663"/>
              <a:gd name="connsiteY1" fmla="*/ 0 h 4787900"/>
              <a:gd name="connsiteX2" fmla="*/ 2222518 w 3522663"/>
              <a:gd name="connsiteY2" fmla="*/ 705976 h 4787900"/>
              <a:gd name="connsiteX3" fmla="*/ 2359558 w 3522663"/>
              <a:gd name="connsiteY3" fmla="*/ 843016 h 4787900"/>
              <a:gd name="connsiteX4" fmla="*/ 3092087 w 3522663"/>
              <a:gd name="connsiteY4" fmla="*/ 843016 h 4787900"/>
              <a:gd name="connsiteX5" fmla="*/ 3229127 w 3522663"/>
              <a:gd name="connsiteY5" fmla="*/ 705976 h 4787900"/>
              <a:gd name="connsiteX6" fmla="*/ 3229127 w 3522663"/>
              <a:gd name="connsiteY6" fmla="*/ 0 h 4787900"/>
              <a:gd name="connsiteX7" fmla="*/ 3393099 w 3522663"/>
              <a:gd name="connsiteY7" fmla="*/ 0 h 4787900"/>
              <a:gd name="connsiteX8" fmla="*/ 3522663 w 3522663"/>
              <a:gd name="connsiteY8" fmla="*/ 129564 h 4787900"/>
              <a:gd name="connsiteX9" fmla="*/ 3522663 w 3522663"/>
              <a:gd name="connsiteY9" fmla="*/ 4658336 h 4787900"/>
              <a:gd name="connsiteX10" fmla="*/ 3393099 w 3522663"/>
              <a:gd name="connsiteY10" fmla="*/ 4787900 h 4787900"/>
              <a:gd name="connsiteX11" fmla="*/ 129564 w 3522663"/>
              <a:gd name="connsiteY11" fmla="*/ 4787900 h 4787900"/>
              <a:gd name="connsiteX12" fmla="*/ 0 w 3522663"/>
              <a:gd name="connsiteY12" fmla="*/ 4658336 h 4787900"/>
              <a:gd name="connsiteX13" fmla="*/ 0 w 3522663"/>
              <a:gd name="connsiteY13" fmla="*/ 129564 h 4787900"/>
              <a:gd name="connsiteX14" fmla="*/ 129564 w 3522663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22663" h="4787900">
                <a:moveTo>
                  <a:pt x="129564" y="0"/>
                </a:moveTo>
                <a:lnTo>
                  <a:pt x="2222518" y="0"/>
                </a:lnTo>
                <a:lnTo>
                  <a:pt x="2222518" y="705976"/>
                </a:lnTo>
                <a:cubicBezTo>
                  <a:pt x="2222518" y="781661"/>
                  <a:pt x="2283873" y="843016"/>
                  <a:pt x="2359558" y="843016"/>
                </a:cubicBezTo>
                <a:lnTo>
                  <a:pt x="3092087" y="843016"/>
                </a:lnTo>
                <a:cubicBezTo>
                  <a:pt x="3167772" y="843016"/>
                  <a:pt x="3229127" y="781661"/>
                  <a:pt x="3229127" y="705976"/>
                </a:cubicBezTo>
                <a:lnTo>
                  <a:pt x="3229127" y="0"/>
                </a:lnTo>
                <a:lnTo>
                  <a:pt x="3393099" y="0"/>
                </a:lnTo>
                <a:cubicBezTo>
                  <a:pt x="3464655" y="0"/>
                  <a:pt x="3522663" y="58008"/>
                  <a:pt x="3522663" y="129564"/>
                </a:cubicBezTo>
                <a:lnTo>
                  <a:pt x="3522663" y="4658336"/>
                </a:lnTo>
                <a:cubicBezTo>
                  <a:pt x="3522663" y="4729892"/>
                  <a:pt x="3464655" y="4787900"/>
                  <a:pt x="3393099" y="4787900"/>
                </a:cubicBezTo>
                <a:lnTo>
                  <a:pt x="129564" y="4787900"/>
                </a:lnTo>
                <a:cubicBezTo>
                  <a:pt x="58008" y="4787900"/>
                  <a:pt x="0" y="4729892"/>
                  <a:pt x="0" y="4658336"/>
                </a:cubicBezTo>
                <a:lnTo>
                  <a:pt x="0" y="129564"/>
                </a:lnTo>
                <a:cubicBezTo>
                  <a:pt x="0" y="58008"/>
                  <a:pt x="58008" y="0"/>
                  <a:pt x="129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288000" rIns="288000" bIns="144000" anchor="b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29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10381" y="3900302"/>
            <a:ext cx="4045338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75000"/>
              </a:lnSpc>
              <a:defRPr sz="3427" b="1" cap="all" spc="-85" baseline="0">
                <a:solidFill>
                  <a:schemeClr val="accent3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62845" y="4861816"/>
            <a:ext cx="4550952" cy="3883797"/>
          </a:xfrm>
          <a:prstGeom prst="rect">
            <a:avLst/>
          </a:prstGeom>
        </p:spPr>
        <p:txBody>
          <a:bodyPr numCol="2" spcCol="36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74B512B-260F-4725-BE4C-614AB5C5AB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4DF86AA7-CA69-4EBA-9BDE-6A48C1EAB12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32645" y="3056118"/>
            <a:ext cx="895050" cy="2112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31770FE-B697-43AA-8EA4-1E6979F0A88F}"/>
              </a:ext>
            </a:extLst>
          </p:cNvPr>
          <p:cNvSpPr/>
          <p:nvPr userDrawn="1"/>
        </p:nvSpPr>
        <p:spPr>
          <a:xfrm>
            <a:off x="1726538" y="1885834"/>
            <a:ext cx="641714" cy="1476360"/>
          </a:xfrm>
          <a:prstGeom prst="roundRect">
            <a:avLst>
              <a:gd name="adj" fmla="val 1361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2AEE01D-E35B-4AAA-B92B-8657E159CA9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26538" y="1885834"/>
            <a:ext cx="641714" cy="1476360"/>
          </a:xfrm>
          <a:custGeom>
            <a:avLst/>
            <a:gdLst>
              <a:gd name="connsiteX0" fmla="*/ 137040 w 1006609"/>
              <a:gd name="connsiteY0" fmla="*/ 0 h 1006609"/>
              <a:gd name="connsiteX1" fmla="*/ 869569 w 1006609"/>
              <a:gd name="connsiteY1" fmla="*/ 0 h 1006609"/>
              <a:gd name="connsiteX2" fmla="*/ 1006609 w 1006609"/>
              <a:gd name="connsiteY2" fmla="*/ 137040 h 1006609"/>
              <a:gd name="connsiteX3" fmla="*/ 1006609 w 1006609"/>
              <a:gd name="connsiteY3" fmla="*/ 869569 h 1006609"/>
              <a:gd name="connsiteX4" fmla="*/ 869569 w 1006609"/>
              <a:gd name="connsiteY4" fmla="*/ 1006609 h 1006609"/>
              <a:gd name="connsiteX5" fmla="*/ 137040 w 1006609"/>
              <a:gd name="connsiteY5" fmla="*/ 1006609 h 1006609"/>
              <a:gd name="connsiteX6" fmla="*/ 0 w 1006609"/>
              <a:gd name="connsiteY6" fmla="*/ 869569 h 1006609"/>
              <a:gd name="connsiteX7" fmla="*/ 0 w 1006609"/>
              <a:gd name="connsiteY7" fmla="*/ 137040 h 1006609"/>
              <a:gd name="connsiteX8" fmla="*/ 137040 w 1006609"/>
              <a:gd name="connsiteY8" fmla="*/ 0 h 100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609" h="1006609">
                <a:moveTo>
                  <a:pt x="137040" y="0"/>
                </a:moveTo>
                <a:lnTo>
                  <a:pt x="869569" y="0"/>
                </a:lnTo>
                <a:cubicBezTo>
                  <a:pt x="945254" y="0"/>
                  <a:pt x="1006609" y="61355"/>
                  <a:pt x="1006609" y="137040"/>
                </a:cubicBezTo>
                <a:lnTo>
                  <a:pt x="1006609" y="869569"/>
                </a:lnTo>
                <a:cubicBezTo>
                  <a:pt x="1006609" y="945254"/>
                  <a:pt x="945254" y="1006609"/>
                  <a:pt x="869569" y="1006609"/>
                </a:cubicBezTo>
                <a:lnTo>
                  <a:pt x="137040" y="1006609"/>
                </a:lnTo>
                <a:cubicBezTo>
                  <a:pt x="61355" y="1006609"/>
                  <a:pt x="0" y="945254"/>
                  <a:pt x="0" y="869569"/>
                </a:cubicBezTo>
                <a:lnTo>
                  <a:pt x="0" y="137040"/>
                </a:lnTo>
                <a:cubicBezTo>
                  <a:pt x="0" y="61355"/>
                  <a:pt x="61355" y="0"/>
                  <a:pt x="13704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>
            <a:lvl1pPr>
              <a:defRPr lang="en-GB" sz="514" dirty="0">
                <a:solidFill>
                  <a:schemeClr val="bg2"/>
                </a:solidFill>
              </a:defRPr>
            </a:lvl1pPr>
          </a:lstStyle>
          <a:p>
            <a:pPr marL="0" lvl="0" algn="ctr"/>
            <a:r>
              <a:rPr lang="en-GB" dirty="0"/>
              <a:t>Click icon to place image</a:t>
            </a:r>
          </a:p>
        </p:txBody>
      </p:sp>
    </p:spTree>
    <p:extLst>
      <p:ext uri="{BB962C8B-B14F-4D97-AF65-F5344CB8AC3E}">
        <p14:creationId xmlns:p14="http://schemas.microsoft.com/office/powerpoint/2010/main" val="206550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00573 -0.0113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00573 -0.0113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" y="-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</p:bldLst>
      </p:timing>
    </mc:Fallback>
  </mc:AlternateContent>
  <p:hf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x Image / 2x Columns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024EF03-F15B-4C18-8C23-59A93E00D98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09683" y="2125769"/>
            <a:ext cx="2245698" cy="7022254"/>
          </a:xfrm>
          <a:custGeom>
            <a:avLst/>
            <a:gdLst>
              <a:gd name="connsiteX0" fmla="*/ 129564 w 3522663"/>
              <a:gd name="connsiteY0" fmla="*/ 0 h 4787900"/>
              <a:gd name="connsiteX1" fmla="*/ 2222518 w 3522663"/>
              <a:gd name="connsiteY1" fmla="*/ 0 h 4787900"/>
              <a:gd name="connsiteX2" fmla="*/ 2222518 w 3522663"/>
              <a:gd name="connsiteY2" fmla="*/ 705976 h 4787900"/>
              <a:gd name="connsiteX3" fmla="*/ 2359558 w 3522663"/>
              <a:gd name="connsiteY3" fmla="*/ 843016 h 4787900"/>
              <a:gd name="connsiteX4" fmla="*/ 3092087 w 3522663"/>
              <a:gd name="connsiteY4" fmla="*/ 843016 h 4787900"/>
              <a:gd name="connsiteX5" fmla="*/ 3229127 w 3522663"/>
              <a:gd name="connsiteY5" fmla="*/ 705976 h 4787900"/>
              <a:gd name="connsiteX6" fmla="*/ 3229127 w 3522663"/>
              <a:gd name="connsiteY6" fmla="*/ 0 h 4787900"/>
              <a:gd name="connsiteX7" fmla="*/ 3393099 w 3522663"/>
              <a:gd name="connsiteY7" fmla="*/ 0 h 4787900"/>
              <a:gd name="connsiteX8" fmla="*/ 3522663 w 3522663"/>
              <a:gd name="connsiteY8" fmla="*/ 129564 h 4787900"/>
              <a:gd name="connsiteX9" fmla="*/ 3522663 w 3522663"/>
              <a:gd name="connsiteY9" fmla="*/ 4658336 h 4787900"/>
              <a:gd name="connsiteX10" fmla="*/ 3393099 w 3522663"/>
              <a:gd name="connsiteY10" fmla="*/ 4787900 h 4787900"/>
              <a:gd name="connsiteX11" fmla="*/ 129564 w 3522663"/>
              <a:gd name="connsiteY11" fmla="*/ 4787900 h 4787900"/>
              <a:gd name="connsiteX12" fmla="*/ 0 w 3522663"/>
              <a:gd name="connsiteY12" fmla="*/ 4658336 h 4787900"/>
              <a:gd name="connsiteX13" fmla="*/ 0 w 3522663"/>
              <a:gd name="connsiteY13" fmla="*/ 129564 h 4787900"/>
              <a:gd name="connsiteX14" fmla="*/ 129564 w 3522663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22663" h="4787900">
                <a:moveTo>
                  <a:pt x="129564" y="0"/>
                </a:moveTo>
                <a:lnTo>
                  <a:pt x="2222518" y="0"/>
                </a:lnTo>
                <a:lnTo>
                  <a:pt x="2222518" y="705976"/>
                </a:lnTo>
                <a:cubicBezTo>
                  <a:pt x="2222518" y="781661"/>
                  <a:pt x="2283873" y="843016"/>
                  <a:pt x="2359558" y="843016"/>
                </a:cubicBezTo>
                <a:lnTo>
                  <a:pt x="3092087" y="843016"/>
                </a:lnTo>
                <a:cubicBezTo>
                  <a:pt x="3167772" y="843016"/>
                  <a:pt x="3229127" y="781661"/>
                  <a:pt x="3229127" y="705976"/>
                </a:cubicBezTo>
                <a:lnTo>
                  <a:pt x="3229127" y="0"/>
                </a:lnTo>
                <a:lnTo>
                  <a:pt x="3393099" y="0"/>
                </a:lnTo>
                <a:cubicBezTo>
                  <a:pt x="3464655" y="0"/>
                  <a:pt x="3522663" y="58008"/>
                  <a:pt x="3522663" y="129564"/>
                </a:cubicBezTo>
                <a:lnTo>
                  <a:pt x="3522663" y="4658336"/>
                </a:lnTo>
                <a:cubicBezTo>
                  <a:pt x="3522663" y="4729892"/>
                  <a:pt x="3464655" y="4787900"/>
                  <a:pt x="3393099" y="4787900"/>
                </a:cubicBezTo>
                <a:lnTo>
                  <a:pt x="129564" y="4787900"/>
                </a:lnTo>
                <a:cubicBezTo>
                  <a:pt x="58008" y="4787900"/>
                  <a:pt x="0" y="4729892"/>
                  <a:pt x="0" y="4658336"/>
                </a:cubicBezTo>
                <a:lnTo>
                  <a:pt x="0" y="129564"/>
                </a:lnTo>
                <a:cubicBezTo>
                  <a:pt x="0" y="58008"/>
                  <a:pt x="58008" y="0"/>
                  <a:pt x="129564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lIns="288000" rIns="288000" bIns="144000" anchor="b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29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10381" y="3900302"/>
            <a:ext cx="4045338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75000"/>
              </a:lnSpc>
              <a:defRPr sz="3427" b="1" cap="all" spc="-85" baseline="0">
                <a:solidFill>
                  <a:schemeClr val="accent4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62845" y="4861816"/>
            <a:ext cx="4550952" cy="3883797"/>
          </a:xfrm>
          <a:prstGeom prst="rect">
            <a:avLst/>
          </a:prstGeom>
        </p:spPr>
        <p:txBody>
          <a:bodyPr numCol="2" spcCol="36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74B512B-260F-4725-BE4C-614AB5C5AB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4DF86AA7-CA69-4EBA-9BDE-6A48C1EAB12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32645" y="3056118"/>
            <a:ext cx="895050" cy="2112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8D9B4A2-79A5-4A45-AA63-74C27C9C8146}"/>
              </a:ext>
            </a:extLst>
          </p:cNvPr>
          <p:cNvSpPr/>
          <p:nvPr userDrawn="1"/>
        </p:nvSpPr>
        <p:spPr>
          <a:xfrm>
            <a:off x="1726538" y="1885834"/>
            <a:ext cx="641714" cy="1476360"/>
          </a:xfrm>
          <a:prstGeom prst="roundRect">
            <a:avLst>
              <a:gd name="adj" fmla="val 1361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23ADCFD-57C4-4C42-AB30-4ABA1A78D51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26538" y="1885834"/>
            <a:ext cx="641714" cy="1476360"/>
          </a:xfrm>
          <a:custGeom>
            <a:avLst/>
            <a:gdLst>
              <a:gd name="connsiteX0" fmla="*/ 137040 w 1006609"/>
              <a:gd name="connsiteY0" fmla="*/ 0 h 1006609"/>
              <a:gd name="connsiteX1" fmla="*/ 869569 w 1006609"/>
              <a:gd name="connsiteY1" fmla="*/ 0 h 1006609"/>
              <a:gd name="connsiteX2" fmla="*/ 1006609 w 1006609"/>
              <a:gd name="connsiteY2" fmla="*/ 137040 h 1006609"/>
              <a:gd name="connsiteX3" fmla="*/ 1006609 w 1006609"/>
              <a:gd name="connsiteY3" fmla="*/ 869569 h 1006609"/>
              <a:gd name="connsiteX4" fmla="*/ 869569 w 1006609"/>
              <a:gd name="connsiteY4" fmla="*/ 1006609 h 1006609"/>
              <a:gd name="connsiteX5" fmla="*/ 137040 w 1006609"/>
              <a:gd name="connsiteY5" fmla="*/ 1006609 h 1006609"/>
              <a:gd name="connsiteX6" fmla="*/ 0 w 1006609"/>
              <a:gd name="connsiteY6" fmla="*/ 869569 h 1006609"/>
              <a:gd name="connsiteX7" fmla="*/ 0 w 1006609"/>
              <a:gd name="connsiteY7" fmla="*/ 137040 h 1006609"/>
              <a:gd name="connsiteX8" fmla="*/ 137040 w 1006609"/>
              <a:gd name="connsiteY8" fmla="*/ 0 h 100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609" h="1006609">
                <a:moveTo>
                  <a:pt x="137040" y="0"/>
                </a:moveTo>
                <a:lnTo>
                  <a:pt x="869569" y="0"/>
                </a:lnTo>
                <a:cubicBezTo>
                  <a:pt x="945254" y="0"/>
                  <a:pt x="1006609" y="61355"/>
                  <a:pt x="1006609" y="137040"/>
                </a:cubicBezTo>
                <a:lnTo>
                  <a:pt x="1006609" y="869569"/>
                </a:lnTo>
                <a:cubicBezTo>
                  <a:pt x="1006609" y="945254"/>
                  <a:pt x="945254" y="1006609"/>
                  <a:pt x="869569" y="1006609"/>
                </a:cubicBezTo>
                <a:lnTo>
                  <a:pt x="137040" y="1006609"/>
                </a:lnTo>
                <a:cubicBezTo>
                  <a:pt x="61355" y="1006609"/>
                  <a:pt x="0" y="945254"/>
                  <a:pt x="0" y="869569"/>
                </a:cubicBezTo>
                <a:lnTo>
                  <a:pt x="0" y="137040"/>
                </a:lnTo>
                <a:cubicBezTo>
                  <a:pt x="0" y="61355"/>
                  <a:pt x="61355" y="0"/>
                  <a:pt x="13704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>
            <a:lvl1pPr>
              <a:defRPr lang="en-GB" sz="514" dirty="0">
                <a:solidFill>
                  <a:schemeClr val="bg2"/>
                </a:solidFill>
              </a:defRPr>
            </a:lvl1pPr>
          </a:lstStyle>
          <a:p>
            <a:pPr marL="0" lvl="0" algn="ctr"/>
            <a:r>
              <a:rPr lang="en-GB" dirty="0"/>
              <a:t>Click icon to place image</a:t>
            </a:r>
          </a:p>
        </p:txBody>
      </p:sp>
    </p:spTree>
    <p:extLst>
      <p:ext uri="{BB962C8B-B14F-4D97-AF65-F5344CB8AC3E}">
        <p14:creationId xmlns:p14="http://schemas.microsoft.com/office/powerpoint/2010/main" val="82701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00573 -0.0113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00573 -0.0113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" y="-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</p:bldLst>
      </p:timing>
    </mc:Fallback>
  </mc:AlternateContent>
  <p:hf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x Image / 2x Columns - Indi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024EF03-F15B-4C18-8C23-59A93E00D98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09683" y="2125769"/>
            <a:ext cx="2245698" cy="7022254"/>
          </a:xfrm>
          <a:custGeom>
            <a:avLst/>
            <a:gdLst>
              <a:gd name="connsiteX0" fmla="*/ 129564 w 3522663"/>
              <a:gd name="connsiteY0" fmla="*/ 0 h 4787900"/>
              <a:gd name="connsiteX1" fmla="*/ 2222518 w 3522663"/>
              <a:gd name="connsiteY1" fmla="*/ 0 h 4787900"/>
              <a:gd name="connsiteX2" fmla="*/ 2222518 w 3522663"/>
              <a:gd name="connsiteY2" fmla="*/ 705976 h 4787900"/>
              <a:gd name="connsiteX3" fmla="*/ 2359558 w 3522663"/>
              <a:gd name="connsiteY3" fmla="*/ 843016 h 4787900"/>
              <a:gd name="connsiteX4" fmla="*/ 3092087 w 3522663"/>
              <a:gd name="connsiteY4" fmla="*/ 843016 h 4787900"/>
              <a:gd name="connsiteX5" fmla="*/ 3229127 w 3522663"/>
              <a:gd name="connsiteY5" fmla="*/ 705976 h 4787900"/>
              <a:gd name="connsiteX6" fmla="*/ 3229127 w 3522663"/>
              <a:gd name="connsiteY6" fmla="*/ 0 h 4787900"/>
              <a:gd name="connsiteX7" fmla="*/ 3393099 w 3522663"/>
              <a:gd name="connsiteY7" fmla="*/ 0 h 4787900"/>
              <a:gd name="connsiteX8" fmla="*/ 3522663 w 3522663"/>
              <a:gd name="connsiteY8" fmla="*/ 129564 h 4787900"/>
              <a:gd name="connsiteX9" fmla="*/ 3522663 w 3522663"/>
              <a:gd name="connsiteY9" fmla="*/ 4658336 h 4787900"/>
              <a:gd name="connsiteX10" fmla="*/ 3393099 w 3522663"/>
              <a:gd name="connsiteY10" fmla="*/ 4787900 h 4787900"/>
              <a:gd name="connsiteX11" fmla="*/ 129564 w 3522663"/>
              <a:gd name="connsiteY11" fmla="*/ 4787900 h 4787900"/>
              <a:gd name="connsiteX12" fmla="*/ 0 w 3522663"/>
              <a:gd name="connsiteY12" fmla="*/ 4658336 h 4787900"/>
              <a:gd name="connsiteX13" fmla="*/ 0 w 3522663"/>
              <a:gd name="connsiteY13" fmla="*/ 129564 h 4787900"/>
              <a:gd name="connsiteX14" fmla="*/ 129564 w 3522663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22663" h="4787900">
                <a:moveTo>
                  <a:pt x="129564" y="0"/>
                </a:moveTo>
                <a:lnTo>
                  <a:pt x="2222518" y="0"/>
                </a:lnTo>
                <a:lnTo>
                  <a:pt x="2222518" y="705976"/>
                </a:lnTo>
                <a:cubicBezTo>
                  <a:pt x="2222518" y="781661"/>
                  <a:pt x="2283873" y="843016"/>
                  <a:pt x="2359558" y="843016"/>
                </a:cubicBezTo>
                <a:lnTo>
                  <a:pt x="3092087" y="843016"/>
                </a:lnTo>
                <a:cubicBezTo>
                  <a:pt x="3167772" y="843016"/>
                  <a:pt x="3229127" y="781661"/>
                  <a:pt x="3229127" y="705976"/>
                </a:cubicBezTo>
                <a:lnTo>
                  <a:pt x="3229127" y="0"/>
                </a:lnTo>
                <a:lnTo>
                  <a:pt x="3393099" y="0"/>
                </a:lnTo>
                <a:cubicBezTo>
                  <a:pt x="3464655" y="0"/>
                  <a:pt x="3522663" y="58008"/>
                  <a:pt x="3522663" y="129564"/>
                </a:cubicBezTo>
                <a:lnTo>
                  <a:pt x="3522663" y="4658336"/>
                </a:lnTo>
                <a:cubicBezTo>
                  <a:pt x="3522663" y="4729892"/>
                  <a:pt x="3464655" y="4787900"/>
                  <a:pt x="3393099" y="4787900"/>
                </a:cubicBezTo>
                <a:lnTo>
                  <a:pt x="129564" y="4787900"/>
                </a:lnTo>
                <a:cubicBezTo>
                  <a:pt x="58008" y="4787900"/>
                  <a:pt x="0" y="4729892"/>
                  <a:pt x="0" y="4658336"/>
                </a:cubicBezTo>
                <a:lnTo>
                  <a:pt x="0" y="129564"/>
                </a:lnTo>
                <a:cubicBezTo>
                  <a:pt x="0" y="58008"/>
                  <a:pt x="58008" y="0"/>
                  <a:pt x="129564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288000" rIns="288000" bIns="144000" anchor="b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29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10381" y="3900302"/>
            <a:ext cx="4045338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75000"/>
              </a:lnSpc>
              <a:defRPr sz="3427" b="1" cap="all" spc="-85" baseline="0">
                <a:solidFill>
                  <a:schemeClr val="accent5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62845" y="4861816"/>
            <a:ext cx="4550952" cy="3883797"/>
          </a:xfrm>
          <a:prstGeom prst="rect">
            <a:avLst/>
          </a:prstGeom>
        </p:spPr>
        <p:txBody>
          <a:bodyPr numCol="2" spcCol="36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74B512B-260F-4725-BE4C-614AB5C5AB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4DF86AA7-CA69-4EBA-9BDE-6A48C1EAB12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32645" y="3056118"/>
            <a:ext cx="895050" cy="2112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F1BD050-467E-4AD0-BBD0-CC22266B84D0}"/>
              </a:ext>
            </a:extLst>
          </p:cNvPr>
          <p:cNvSpPr/>
          <p:nvPr userDrawn="1"/>
        </p:nvSpPr>
        <p:spPr>
          <a:xfrm>
            <a:off x="1726538" y="1885834"/>
            <a:ext cx="641714" cy="1476360"/>
          </a:xfrm>
          <a:prstGeom prst="roundRect">
            <a:avLst>
              <a:gd name="adj" fmla="val 1361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5BB7BBA-825A-4B58-A003-454B45802F7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26538" y="1885834"/>
            <a:ext cx="641714" cy="1476360"/>
          </a:xfrm>
          <a:custGeom>
            <a:avLst/>
            <a:gdLst>
              <a:gd name="connsiteX0" fmla="*/ 137040 w 1006609"/>
              <a:gd name="connsiteY0" fmla="*/ 0 h 1006609"/>
              <a:gd name="connsiteX1" fmla="*/ 869569 w 1006609"/>
              <a:gd name="connsiteY1" fmla="*/ 0 h 1006609"/>
              <a:gd name="connsiteX2" fmla="*/ 1006609 w 1006609"/>
              <a:gd name="connsiteY2" fmla="*/ 137040 h 1006609"/>
              <a:gd name="connsiteX3" fmla="*/ 1006609 w 1006609"/>
              <a:gd name="connsiteY3" fmla="*/ 869569 h 1006609"/>
              <a:gd name="connsiteX4" fmla="*/ 869569 w 1006609"/>
              <a:gd name="connsiteY4" fmla="*/ 1006609 h 1006609"/>
              <a:gd name="connsiteX5" fmla="*/ 137040 w 1006609"/>
              <a:gd name="connsiteY5" fmla="*/ 1006609 h 1006609"/>
              <a:gd name="connsiteX6" fmla="*/ 0 w 1006609"/>
              <a:gd name="connsiteY6" fmla="*/ 869569 h 1006609"/>
              <a:gd name="connsiteX7" fmla="*/ 0 w 1006609"/>
              <a:gd name="connsiteY7" fmla="*/ 137040 h 1006609"/>
              <a:gd name="connsiteX8" fmla="*/ 137040 w 1006609"/>
              <a:gd name="connsiteY8" fmla="*/ 0 h 100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609" h="1006609">
                <a:moveTo>
                  <a:pt x="137040" y="0"/>
                </a:moveTo>
                <a:lnTo>
                  <a:pt x="869569" y="0"/>
                </a:lnTo>
                <a:cubicBezTo>
                  <a:pt x="945254" y="0"/>
                  <a:pt x="1006609" y="61355"/>
                  <a:pt x="1006609" y="137040"/>
                </a:cubicBezTo>
                <a:lnTo>
                  <a:pt x="1006609" y="869569"/>
                </a:lnTo>
                <a:cubicBezTo>
                  <a:pt x="1006609" y="945254"/>
                  <a:pt x="945254" y="1006609"/>
                  <a:pt x="869569" y="1006609"/>
                </a:cubicBezTo>
                <a:lnTo>
                  <a:pt x="137040" y="1006609"/>
                </a:lnTo>
                <a:cubicBezTo>
                  <a:pt x="61355" y="1006609"/>
                  <a:pt x="0" y="945254"/>
                  <a:pt x="0" y="869569"/>
                </a:cubicBezTo>
                <a:lnTo>
                  <a:pt x="0" y="137040"/>
                </a:lnTo>
                <a:cubicBezTo>
                  <a:pt x="0" y="61355"/>
                  <a:pt x="61355" y="0"/>
                  <a:pt x="13704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>
            <a:lvl1pPr>
              <a:defRPr lang="en-GB" sz="514" dirty="0">
                <a:solidFill>
                  <a:schemeClr val="bg2"/>
                </a:solidFill>
              </a:defRPr>
            </a:lvl1pPr>
          </a:lstStyle>
          <a:p>
            <a:pPr marL="0" lvl="0" algn="ctr"/>
            <a:r>
              <a:rPr lang="en-GB" dirty="0"/>
              <a:t>Click icon to place image</a:t>
            </a:r>
          </a:p>
        </p:txBody>
      </p:sp>
    </p:spTree>
    <p:extLst>
      <p:ext uri="{BB962C8B-B14F-4D97-AF65-F5344CB8AC3E}">
        <p14:creationId xmlns:p14="http://schemas.microsoft.com/office/powerpoint/2010/main" val="35044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00573 -0.0113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00573 -0.0113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" y="-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</p:bldLst>
      </p:timing>
    </mc:Fallback>
  </mc:AlternateContent>
  <p:hf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/ Text / Quote - Blue/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6AFAAE3-7004-4AC6-BF47-D589D4F56710}"/>
              </a:ext>
            </a:extLst>
          </p:cNvPr>
          <p:cNvSpPr/>
          <p:nvPr userDrawn="1"/>
        </p:nvSpPr>
        <p:spPr>
          <a:xfrm>
            <a:off x="1726538" y="1885834"/>
            <a:ext cx="641714" cy="1476360"/>
          </a:xfrm>
          <a:prstGeom prst="roundRect">
            <a:avLst>
              <a:gd name="adj" fmla="val 1361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0AA651E-C5C8-45CA-B287-7D7258CEF53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09683" y="2125769"/>
            <a:ext cx="2245698" cy="7022254"/>
          </a:xfrm>
          <a:custGeom>
            <a:avLst/>
            <a:gdLst>
              <a:gd name="connsiteX0" fmla="*/ 129564 w 3522663"/>
              <a:gd name="connsiteY0" fmla="*/ 0 h 4787900"/>
              <a:gd name="connsiteX1" fmla="*/ 2222518 w 3522663"/>
              <a:gd name="connsiteY1" fmla="*/ 0 h 4787900"/>
              <a:gd name="connsiteX2" fmla="*/ 2222518 w 3522663"/>
              <a:gd name="connsiteY2" fmla="*/ 705976 h 4787900"/>
              <a:gd name="connsiteX3" fmla="*/ 2359558 w 3522663"/>
              <a:gd name="connsiteY3" fmla="*/ 843016 h 4787900"/>
              <a:gd name="connsiteX4" fmla="*/ 3092087 w 3522663"/>
              <a:gd name="connsiteY4" fmla="*/ 843016 h 4787900"/>
              <a:gd name="connsiteX5" fmla="*/ 3229127 w 3522663"/>
              <a:gd name="connsiteY5" fmla="*/ 705976 h 4787900"/>
              <a:gd name="connsiteX6" fmla="*/ 3229127 w 3522663"/>
              <a:gd name="connsiteY6" fmla="*/ 0 h 4787900"/>
              <a:gd name="connsiteX7" fmla="*/ 3393099 w 3522663"/>
              <a:gd name="connsiteY7" fmla="*/ 0 h 4787900"/>
              <a:gd name="connsiteX8" fmla="*/ 3522663 w 3522663"/>
              <a:gd name="connsiteY8" fmla="*/ 129564 h 4787900"/>
              <a:gd name="connsiteX9" fmla="*/ 3522663 w 3522663"/>
              <a:gd name="connsiteY9" fmla="*/ 4658336 h 4787900"/>
              <a:gd name="connsiteX10" fmla="*/ 3393099 w 3522663"/>
              <a:gd name="connsiteY10" fmla="*/ 4787900 h 4787900"/>
              <a:gd name="connsiteX11" fmla="*/ 129564 w 3522663"/>
              <a:gd name="connsiteY11" fmla="*/ 4787900 h 4787900"/>
              <a:gd name="connsiteX12" fmla="*/ 0 w 3522663"/>
              <a:gd name="connsiteY12" fmla="*/ 4658336 h 4787900"/>
              <a:gd name="connsiteX13" fmla="*/ 0 w 3522663"/>
              <a:gd name="connsiteY13" fmla="*/ 129564 h 4787900"/>
              <a:gd name="connsiteX14" fmla="*/ 129564 w 3522663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22663" h="4787900">
                <a:moveTo>
                  <a:pt x="129564" y="0"/>
                </a:moveTo>
                <a:lnTo>
                  <a:pt x="2222518" y="0"/>
                </a:lnTo>
                <a:lnTo>
                  <a:pt x="2222518" y="705976"/>
                </a:lnTo>
                <a:cubicBezTo>
                  <a:pt x="2222518" y="781661"/>
                  <a:pt x="2283873" y="843016"/>
                  <a:pt x="2359558" y="843016"/>
                </a:cubicBezTo>
                <a:lnTo>
                  <a:pt x="3092087" y="843016"/>
                </a:lnTo>
                <a:cubicBezTo>
                  <a:pt x="3167772" y="843016"/>
                  <a:pt x="3229127" y="781661"/>
                  <a:pt x="3229127" y="705976"/>
                </a:cubicBezTo>
                <a:lnTo>
                  <a:pt x="3229127" y="0"/>
                </a:lnTo>
                <a:lnTo>
                  <a:pt x="3393099" y="0"/>
                </a:lnTo>
                <a:cubicBezTo>
                  <a:pt x="3464655" y="0"/>
                  <a:pt x="3522663" y="58008"/>
                  <a:pt x="3522663" y="129564"/>
                </a:cubicBezTo>
                <a:lnTo>
                  <a:pt x="3522663" y="4658336"/>
                </a:lnTo>
                <a:cubicBezTo>
                  <a:pt x="3522663" y="4729892"/>
                  <a:pt x="3464655" y="4787900"/>
                  <a:pt x="3393099" y="4787900"/>
                </a:cubicBezTo>
                <a:lnTo>
                  <a:pt x="129564" y="4787900"/>
                </a:lnTo>
                <a:cubicBezTo>
                  <a:pt x="58008" y="4787900"/>
                  <a:pt x="0" y="4729892"/>
                  <a:pt x="0" y="4658336"/>
                </a:cubicBezTo>
                <a:lnTo>
                  <a:pt x="0" y="129564"/>
                </a:lnTo>
                <a:cubicBezTo>
                  <a:pt x="0" y="58008"/>
                  <a:pt x="58008" y="0"/>
                  <a:pt x="129564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288000" rIns="288000" bIns="144000" anchor="b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29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10381" y="3900302"/>
            <a:ext cx="2113190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75000"/>
              </a:lnSpc>
              <a:buFont typeface="Arial" panose="020B0604020202020204" pitchFamily="34" charset="0"/>
              <a:buNone/>
              <a:defRPr sz="2742" b="1" cap="all" spc="-85" baseline="0">
                <a:solidFill>
                  <a:schemeClr val="tx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62845" y="4861816"/>
            <a:ext cx="2160726" cy="3883797"/>
          </a:xfrm>
          <a:prstGeom prst="rect">
            <a:avLst/>
          </a:prstGeom>
        </p:spPr>
        <p:txBody>
          <a:bodyPr numCol="1" spcCol="36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74B512B-260F-4725-BE4C-614AB5C5AB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4DF86AA7-CA69-4EBA-9BDE-6A48C1EAB12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32645" y="2125769"/>
            <a:ext cx="895050" cy="2112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E64E9CD-7B8F-4317-AE36-9CD56DC58A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26538" y="1885834"/>
            <a:ext cx="641714" cy="1476360"/>
          </a:xfrm>
          <a:custGeom>
            <a:avLst/>
            <a:gdLst>
              <a:gd name="connsiteX0" fmla="*/ 137040 w 1006609"/>
              <a:gd name="connsiteY0" fmla="*/ 0 h 1006609"/>
              <a:gd name="connsiteX1" fmla="*/ 869569 w 1006609"/>
              <a:gd name="connsiteY1" fmla="*/ 0 h 1006609"/>
              <a:gd name="connsiteX2" fmla="*/ 1006609 w 1006609"/>
              <a:gd name="connsiteY2" fmla="*/ 137040 h 1006609"/>
              <a:gd name="connsiteX3" fmla="*/ 1006609 w 1006609"/>
              <a:gd name="connsiteY3" fmla="*/ 869569 h 1006609"/>
              <a:gd name="connsiteX4" fmla="*/ 869569 w 1006609"/>
              <a:gd name="connsiteY4" fmla="*/ 1006609 h 1006609"/>
              <a:gd name="connsiteX5" fmla="*/ 137040 w 1006609"/>
              <a:gd name="connsiteY5" fmla="*/ 1006609 h 1006609"/>
              <a:gd name="connsiteX6" fmla="*/ 0 w 1006609"/>
              <a:gd name="connsiteY6" fmla="*/ 869569 h 1006609"/>
              <a:gd name="connsiteX7" fmla="*/ 0 w 1006609"/>
              <a:gd name="connsiteY7" fmla="*/ 137040 h 1006609"/>
              <a:gd name="connsiteX8" fmla="*/ 137040 w 1006609"/>
              <a:gd name="connsiteY8" fmla="*/ 0 h 100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609" h="1006609">
                <a:moveTo>
                  <a:pt x="137040" y="0"/>
                </a:moveTo>
                <a:lnTo>
                  <a:pt x="869569" y="0"/>
                </a:lnTo>
                <a:cubicBezTo>
                  <a:pt x="945254" y="0"/>
                  <a:pt x="1006609" y="61355"/>
                  <a:pt x="1006609" y="137040"/>
                </a:cubicBezTo>
                <a:lnTo>
                  <a:pt x="1006609" y="869569"/>
                </a:lnTo>
                <a:cubicBezTo>
                  <a:pt x="1006609" y="945254"/>
                  <a:pt x="945254" y="1006609"/>
                  <a:pt x="869569" y="1006609"/>
                </a:cubicBezTo>
                <a:lnTo>
                  <a:pt x="137040" y="1006609"/>
                </a:lnTo>
                <a:cubicBezTo>
                  <a:pt x="61355" y="1006609"/>
                  <a:pt x="0" y="945254"/>
                  <a:pt x="0" y="869569"/>
                </a:cubicBezTo>
                <a:lnTo>
                  <a:pt x="0" y="137040"/>
                </a:lnTo>
                <a:cubicBezTo>
                  <a:pt x="0" y="61355"/>
                  <a:pt x="61355" y="0"/>
                  <a:pt x="13704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>
            <a:lvl1pPr>
              <a:defRPr lang="en-GB" sz="514" dirty="0">
                <a:solidFill>
                  <a:schemeClr val="bg2"/>
                </a:solidFill>
              </a:defRPr>
            </a:lvl1pPr>
          </a:lstStyle>
          <a:p>
            <a:pPr marL="0" lvl="0" algn="ctr"/>
            <a:r>
              <a:rPr lang="en-GB" dirty="0"/>
              <a:t>Click icon to place image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5B2A98-46B3-4179-9D07-E4536022F3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98516" y="4861815"/>
            <a:ext cx="2156105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2742" b="1" cap="all" spc="-85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PULL OUT QUOTE HERE ON MULTIPLE LINES 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C7635B5-7722-49BB-AFCA-6023589013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178572" y="3362194"/>
            <a:ext cx="745727" cy="171565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9E0617E-80DD-4379-AA28-EAD93038FE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5178572" y="3364720"/>
            <a:ext cx="745727" cy="171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8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4.07407E-6 L -0.00573 -0.01135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00573 -0.01134 " pathEditMode="relative" rAng="0" ptsTypes="AA" p14:bounceEnd="60000">
                                          <p:cBhvr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1.48148E-6 L -0.00573 -0.0113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00573 -0.01134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" y="-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</p:bldLst>
      </p:timing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Agenda -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03937" y="9296173"/>
            <a:ext cx="165878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16200000">
            <a:off x="-2925807" y="4908297"/>
            <a:ext cx="7454292" cy="729045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6569" b="1" cap="all" spc="-285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362EEC-EAB7-4EC3-B55A-F964218AC12C}"/>
              </a:ext>
            </a:extLst>
          </p:cNvPr>
          <p:cNvSpPr>
            <a:spLocks/>
          </p:cNvSpPr>
          <p:nvPr userDrawn="1"/>
        </p:nvSpPr>
        <p:spPr>
          <a:xfrm>
            <a:off x="2861013" y="832146"/>
            <a:ext cx="4577417" cy="8167397"/>
          </a:xfrm>
          <a:prstGeom prst="roundRect">
            <a:avLst>
              <a:gd name="adj" fmla="val 269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50777E-4889-4EBF-B7E4-13697C8B8DD3}"/>
              </a:ext>
            </a:extLst>
          </p:cNvPr>
          <p:cNvSpPr/>
          <p:nvPr userDrawn="1"/>
        </p:nvSpPr>
        <p:spPr>
          <a:xfrm>
            <a:off x="2861013" y="832146"/>
            <a:ext cx="4577417" cy="8167397"/>
          </a:xfrm>
          <a:prstGeom prst="roundRect">
            <a:avLst>
              <a:gd name="adj" fmla="val 2481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AFE8CBB3-8747-4BCA-91E4-9EECD7F26B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7087" y="3096089"/>
            <a:ext cx="1658781" cy="6200086"/>
          </a:xfrm>
          <a:prstGeom prst="rect">
            <a:avLst/>
          </a:prstGeom>
        </p:spPr>
      </p:pic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9DD37A9D-46C6-4C29-BAAB-B08139313B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0500" y="1545673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one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62" name="Text Placeholder 22">
            <a:extLst>
              <a:ext uri="{FF2B5EF4-FFF2-40B4-BE49-F238E27FC236}">
                <a16:creationId xmlns:a16="http://schemas.microsoft.com/office/drawing/2014/main" id="{F348E50D-21D3-4351-AB01-EAD15185FF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1758" y="2212619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63" name="Picture Placeholder 8">
            <a:extLst>
              <a:ext uri="{FF2B5EF4-FFF2-40B4-BE49-F238E27FC236}">
                <a16:creationId xmlns:a16="http://schemas.microsoft.com/office/drawing/2014/main" id="{CAB40636-BE2E-4A63-8AFD-A610FC34769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754084" y="2390880"/>
            <a:ext cx="573750" cy="2112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A83D4DCE-CEBB-47B2-B077-CCAFF8885A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0500" y="3003501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two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65" name="Text Placeholder 22">
            <a:extLst>
              <a:ext uri="{FF2B5EF4-FFF2-40B4-BE49-F238E27FC236}">
                <a16:creationId xmlns:a16="http://schemas.microsoft.com/office/drawing/2014/main" id="{B2BD05A4-2BC3-47B0-A237-1618A4C633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01758" y="367044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66" name="Picture Placeholder 8">
            <a:extLst>
              <a:ext uri="{FF2B5EF4-FFF2-40B4-BE49-F238E27FC236}">
                <a16:creationId xmlns:a16="http://schemas.microsoft.com/office/drawing/2014/main" id="{9D4ED084-304F-4B28-9FDB-A2BA75AD32F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754084" y="3848708"/>
            <a:ext cx="573750" cy="2112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9908D1FF-1241-4744-8AAA-CDFB6644FC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0500" y="4461328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three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68" name="Text Placeholder 22">
            <a:extLst>
              <a:ext uri="{FF2B5EF4-FFF2-40B4-BE49-F238E27FC236}">
                <a16:creationId xmlns:a16="http://schemas.microsoft.com/office/drawing/2014/main" id="{B3947BB7-7A0B-4727-8480-AC2551801D3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01758" y="5128273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69" name="Picture Placeholder 8">
            <a:extLst>
              <a:ext uri="{FF2B5EF4-FFF2-40B4-BE49-F238E27FC236}">
                <a16:creationId xmlns:a16="http://schemas.microsoft.com/office/drawing/2014/main" id="{C1B3266B-B651-431D-A70A-9F2E16C8E86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54084" y="5306535"/>
            <a:ext cx="573750" cy="2112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BE7AA3B8-186D-4353-8C80-C2A089F774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60500" y="5919154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four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1" name="Text Placeholder 22">
            <a:extLst>
              <a:ext uri="{FF2B5EF4-FFF2-40B4-BE49-F238E27FC236}">
                <a16:creationId xmlns:a16="http://schemas.microsoft.com/office/drawing/2014/main" id="{5CDFF8B4-F0AD-4770-AC20-334CB1459A3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01758" y="6586100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72" name="Picture Placeholder 8">
            <a:extLst>
              <a:ext uri="{FF2B5EF4-FFF2-40B4-BE49-F238E27FC236}">
                <a16:creationId xmlns:a16="http://schemas.microsoft.com/office/drawing/2014/main" id="{5102AF2F-F5A7-495F-838F-900308EFB05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754084" y="6764362"/>
            <a:ext cx="573750" cy="2112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73" name="Text Placeholder 5">
            <a:extLst>
              <a:ext uri="{FF2B5EF4-FFF2-40B4-BE49-F238E27FC236}">
                <a16:creationId xmlns:a16="http://schemas.microsoft.com/office/drawing/2014/main" id="{4762406C-5D82-4192-AD39-F2769246406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60500" y="7376981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five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74" name="Text Placeholder 22">
            <a:extLst>
              <a:ext uri="{FF2B5EF4-FFF2-40B4-BE49-F238E27FC236}">
                <a16:creationId xmlns:a16="http://schemas.microsoft.com/office/drawing/2014/main" id="{E02F6D9B-9ACE-4DAE-8448-75AF8B9A865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1758" y="804392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75" name="Picture Placeholder 8">
            <a:extLst>
              <a:ext uri="{FF2B5EF4-FFF2-40B4-BE49-F238E27FC236}">
                <a16:creationId xmlns:a16="http://schemas.microsoft.com/office/drawing/2014/main" id="{9857953B-E93C-486C-A3FA-4FBFDC42CB7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754084" y="8222188"/>
            <a:ext cx="573750" cy="2112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76" name="Text Placeholder 22">
            <a:extLst>
              <a:ext uri="{FF2B5EF4-FFF2-40B4-BE49-F238E27FC236}">
                <a16:creationId xmlns:a16="http://schemas.microsoft.com/office/drawing/2014/main" id="{6ECDDCA0-18F1-44BD-8961-91192CCD19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36858" y="2086516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01</a:t>
            </a:r>
          </a:p>
        </p:txBody>
      </p:sp>
      <p:sp>
        <p:nvSpPr>
          <p:cNvPr id="77" name="Text Placeholder 22">
            <a:extLst>
              <a:ext uri="{FF2B5EF4-FFF2-40B4-BE49-F238E27FC236}">
                <a16:creationId xmlns:a16="http://schemas.microsoft.com/office/drawing/2014/main" id="{E59E9741-84A5-43B6-A0CD-633DE56C661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36858" y="3544343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02</a:t>
            </a:r>
          </a:p>
        </p:txBody>
      </p:sp>
      <p:sp>
        <p:nvSpPr>
          <p:cNvPr id="78" name="Text Placeholder 22">
            <a:extLst>
              <a:ext uri="{FF2B5EF4-FFF2-40B4-BE49-F238E27FC236}">
                <a16:creationId xmlns:a16="http://schemas.microsoft.com/office/drawing/2014/main" id="{1C91D987-20B6-4F06-824F-C40E132E124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36858" y="5002171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03</a:t>
            </a:r>
          </a:p>
        </p:txBody>
      </p:sp>
      <p:sp>
        <p:nvSpPr>
          <p:cNvPr id="79" name="Text Placeholder 22">
            <a:extLst>
              <a:ext uri="{FF2B5EF4-FFF2-40B4-BE49-F238E27FC236}">
                <a16:creationId xmlns:a16="http://schemas.microsoft.com/office/drawing/2014/main" id="{B5D568DE-9610-424B-A39E-D87B6378052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436858" y="6459997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04</a:t>
            </a:r>
          </a:p>
        </p:txBody>
      </p:sp>
      <p:sp>
        <p:nvSpPr>
          <p:cNvPr id="80" name="Text Placeholder 22">
            <a:extLst>
              <a:ext uri="{FF2B5EF4-FFF2-40B4-BE49-F238E27FC236}">
                <a16:creationId xmlns:a16="http://schemas.microsoft.com/office/drawing/2014/main" id="{70F1C6B5-8536-4EC4-993A-98B5E4A6A27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6858" y="7917823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243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59259E-6 L -0.00768 -0.0120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3.7037E-6 L -0.00768 -0.01203 " pathEditMode="relative" rAng="0" ptsTypes="AA" p14:bounceEnd="60000">
                                          <p:cBhvr>
                                            <p:cTn id="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81481E-6 L -0.00768 -0.01204 " pathEditMode="relative" rAng="0" ptsTypes="AA" p14:bounceEnd="60000">
                                          <p:cBhvr>
                                            <p:cTn id="1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1.11111E-6 L -0.00768 -0.01204 " pathEditMode="relative" rAng="0" ptsTypes="AA" p14:bounceEnd="60000">
                                          <p:cBhvr>
                                            <p:cTn id="1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2.59259E-6 L -0.00768 -0.01203 " pathEditMode="relative" rAng="0" ptsTypes="AA" p14:bounceEnd="60000">
                                          <p:cBhvr>
                                            <p:cTn id="1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1.48148E-6 L -0.00768 -0.01204 " pathEditMode="relative" rAng="0" ptsTypes="AA" p14:bounceEnd="60000">
                                          <p:cBhvr>
                                            <p:cTn id="1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1.48148E-6 L -0.00768 -0.01204 " pathEditMode="relative" rAng="0" ptsTypes="AA" p14:bounceEnd="60000">
                                          <p:cBhvr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4.07407E-6 L -0.00768 -0.01204 " pathEditMode="relative" rAng="0" ptsTypes="AA" p14:bounceEnd="60000">
                                          <p:cBhvr>
                                            <p:cTn id="2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1.11111E-6 L -0.00768 -0.01204 " pathEditMode="relative" rAng="0" ptsTypes="AA" p14:bounceEnd="60000">
                                          <p:cBhvr>
                                            <p:cTn id="2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3.33333E-6 L -0.00768 -0.01203 " pathEditMode="relative" rAng="0" ptsTypes="AA" p14:bounceEnd="60000">
                                          <p:cBhvr>
                                            <p:cTn id="2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6 L -0.00768 -0.01204 " pathEditMode="relative" rAng="0" ptsTypes="AA" p14:bounceEnd="60000">
                                          <p:cBhvr>
                                            <p:cTn id="2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96296E-6 L -0.00768 -0.01204 " pathEditMode="relative" rAng="0" ptsTypes="AA" p14:bounceEnd="60000">
                                          <p:cBhvr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3.7037E-7 L -0.00768 -0.01204 " pathEditMode="relative" rAng="0" ptsTypes="AA" p14:bounceEnd="60000">
                                          <p:cBhvr>
                                            <p:cTn id="3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-0.00768 -0.01203 " pathEditMode="relative" rAng="0" ptsTypes="AA" p14:bounceEnd="60000">
                                          <p:cBhvr>
                                            <p:cTn id="3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81481E-6 L -0.00768 -0.01203 " pathEditMode="relative" rAng="0" ptsTypes="AA" p14:bounceEnd="60000">
                                          <p:cBhvr>
                                            <p:cTn id="3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59259E-6 L -0.00768 -0.01204 " pathEditMode="relative" rAng="0" ptsTypes="AA" p14:bounceEnd="60000">
                                          <p:cBhvr>
                                            <p:cTn id="3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81481E-6 L -0.00768 -0.01204 " pathEditMode="relative" rAng="0" ptsTypes="AA" p14:bounceEnd="60000">
                                          <p:cBhvr>
                                            <p:cTn id="3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59259E-6 L -0.00768 -0.01203 " pathEditMode="relative" rAng="0" ptsTypes="AA" p14:bounceEnd="60000">
                                          <p:cBhvr>
                                            <p:cTn id="4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022E-16 L -0.00768 -0.01204 " pathEditMode="relative" rAng="0" ptsTypes="AA" p14:bounceEnd="60000">
                                          <p:cBhvr>
                                            <p:cTn id="4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1.11111E-6 L -0.00768 -0.01204 " pathEditMode="relative" rAng="0" ptsTypes="AA" p14:bounceEnd="60000">
                                          <p:cBhvr>
                                            <p:cTn id="4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6 L -0.00768 -0.01204 " pathEditMode="relative" rAng="0" ptsTypes="AA" p14:bounceEnd="60000">
                                          <p:cBhvr>
                                            <p:cTn id="4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6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-3.7037E-6 L -0.00768 -0.01203 " pathEditMode="relative" rAng="0" ptsTypes="AA" p14:bounceEnd="60000">
                          <p:cBhvr>
                            <p:cTn dur="500" fill="hold"/>
                            <p:tgtEl>
                              <p:spTgt spid="6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6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3" grpId="0" animBg="1"/>
          <p:bldP spid="6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-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6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5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6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6" grpId="0" animBg="1"/>
          <p:bldP spid="6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1.48148E-6 L -0.00768 -0.01204 " pathEditMode="relative" rAng="0" ptsTypes="AA" p14:bounceEnd="60000">
                          <p:cBhvr>
                            <p:cTn dur="500" fill="hold"/>
                            <p:tgtEl>
                              <p:spTgt spid="6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-1.48148E-6 L -0.00768 -0.01204 " pathEditMode="relative" rAng="0" ptsTypes="AA" p14:bounceEnd="60000">
                          <p:cBhvr>
                            <p:cTn dur="500" fill="hold"/>
                            <p:tgtEl>
                              <p:spTgt spid="6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9" grpId="0" animBg="1"/>
          <p:bldP spid="7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4.07407E-6 L -0.00768 -0.01204 " pathEditMode="relative" rAng="0" ptsTypes="AA" p14:bounceEnd="60000">
                          <p:cBhvr>
                            <p:cTn dur="500" fill="hold"/>
                            <p:tgtEl>
                              <p:spTgt spid="7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7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2" grpId="0" animBg="1"/>
          <p:bldP spid="7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-3.33333E-6 L -0.00768 -0.01203 " pathEditMode="relative" rAng="0" ptsTypes="AA" p14:bounceEnd="60000">
                          <p:cBhvr>
                            <p:cTn dur="500" fill="hold"/>
                            <p:tgtEl>
                              <p:spTgt spid="7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7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5" grpId="0" animBg="1"/>
          <p:bldP spid="7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3.33333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7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3.33333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7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3.33333E-6 -1.11022E-16 L -0.00768 -0.01204 " pathEditMode="relative" rAng="0" ptsTypes="AA" p14:bounceEnd="60000">
                          <p:cBhvr>
                            <p:cTn dur="500" fill="hold"/>
                            <p:tgtEl>
                              <p:spTgt spid="7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3.33333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7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3.33333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8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59259E-6 L -0.00768 -0.0120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0769 -0.01204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81481E-6 L -0.00768 -0.01204 " pathEditMode="relative" rAng="0" ptsTypes="AA">
                                          <p:cBhvr>
                                            <p:cTn id="1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7.40741E-7 L -0.00769 -0.01204 " pathEditMode="relative" rAng="0" ptsTypes="AA">
                                          <p:cBhvr>
                                            <p:cTn id="1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2.59259E-6 L -0.00768 -0.01203 " pathEditMode="relative" rAng="0" ptsTypes="AA">
                                          <p:cBhvr>
                                            <p:cTn id="1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3.33333E-6 L -0.00769 -0.01204 " pathEditMode="relative" rAng="0" ptsTypes="AA">
                                          <p:cBhvr>
                                            <p:cTn id="1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1.48148E-6 L -0.00768 -0.01204 " pathEditMode="relative" rAng="0" ptsTypes="AA">
                                          <p:cBhvr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4.07407E-6 L -0.00769 -0.01203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1.11111E-6 L -0.00768 -0.01204 " pathEditMode="relative" rAng="0" ptsTypes="AA">
                                          <p:cBhvr>
                                            <p:cTn id="2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1.48148E-6 L -0.00769 -0.01204 " pathEditMode="relative" rAng="0" ptsTypes="AA">
                                          <p:cBhvr>
                                            <p:cTn id="2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6 L -0.00768 -0.01204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96296E-6 L -0.00768 -0.01204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3.7037E-7 L -0.00768 -0.01204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2.22222E-6 L -0.00768 -0.01203 " pathEditMode="relative" rAng="0" ptsTypes="AA">
                                          <p:cBhvr>
                                            <p:cTn id="3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4.81481E-6 L -0.00768 -0.01203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59259E-6 L -0.00768 -0.01204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81481E-6 L -0.00768 -0.01204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59259E-6 L -0.00768 -0.01203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022E-16 L -0.00768 -0.01204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1.11111E-6 L -0.00768 -0.01204 " pathEditMode="relative" rAng="0" ptsTypes="AA">
                                          <p:cBhvr>
                                            <p:cTn id="4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6 L -0.00768 -0.01204 " pathEditMode="relative" rAng="0" ptsTypes="AA">
                                          <p:cBhvr>
                                            <p:cTn id="4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6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-3.7037E-7 L -0.00769 -0.01204 " pathEditMode="relative" rAng="0" ptsTypes="AA">
                          <p:cBhvr>
                            <p:cTn dur="500" fill="hold"/>
                            <p:tgtEl>
                              <p:spTgt spid="6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4.81481E-6 L -0.00768 -0.01204 " pathEditMode="relative" rAng="0" ptsTypes="AA">
                          <p:cBhvr>
                            <p:cTn dur="500" fill="hold"/>
                            <p:tgtEl>
                              <p:spTgt spid="6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3" grpId="0" animBg="1"/>
          <p:bldP spid="6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7.40741E-7 L -0.00769 -0.01204 " pathEditMode="relative" rAng="0" ptsTypes="AA">
                          <p:cBhvr>
                            <p:cTn dur="500" fill="hold"/>
                            <p:tgtEl>
                              <p:spTgt spid="6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5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-2.59259E-6 L -0.00768 -0.01203 " pathEditMode="relative" rAng="0" ptsTypes="AA">
                          <p:cBhvr>
                            <p:cTn dur="500" fill="hold"/>
                            <p:tgtEl>
                              <p:spTgt spid="6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6" grpId="0" animBg="1"/>
          <p:bldP spid="6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3.33333E-6 L -0.00769 -0.01204 " pathEditMode="relative" rAng="0" ptsTypes="AA">
                          <p:cBhvr>
                            <p:cTn dur="500" fill="hold"/>
                            <p:tgtEl>
                              <p:spTgt spid="6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-1.48148E-6 L -0.00768 -0.01204 " pathEditMode="relative" rAng="0" ptsTypes="AA">
                          <p:cBhvr>
                            <p:cTn dur="500" fill="hold"/>
                            <p:tgtEl>
                              <p:spTgt spid="6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9" grpId="0" animBg="1"/>
          <p:bldP spid="7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-4.07407E-6 L -0.00769 -0.01203 " pathEditMode="relative" rAng="0" ptsTypes="AA">
                          <p:cBhvr>
                            <p:cTn dur="500" fill="hold"/>
                            <p:tgtEl>
                              <p:spTgt spid="7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1.11111E-6 L -0.00768 -0.01204 " pathEditMode="relative" rAng="0" ptsTypes="AA">
                          <p:cBhvr>
                            <p:cTn dur="500" fill="hold"/>
                            <p:tgtEl>
                              <p:spTgt spid="7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2" grpId="0" animBg="1"/>
          <p:bldP spid="7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-1.48148E-6 L -0.00769 -0.01204 " pathEditMode="relative" rAng="0" ptsTypes="AA">
                          <p:cBhvr>
                            <p:cTn dur="500" fill="hold"/>
                            <p:tgtEl>
                              <p:spTgt spid="7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3.7037E-6 L -0.00768 -0.01204 " pathEditMode="relative" rAng="0" ptsTypes="AA">
                          <p:cBhvr>
                            <p:cTn dur="500" fill="hold"/>
                            <p:tgtEl>
                              <p:spTgt spid="7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5" grpId="0" animBg="1"/>
          <p:bldP spid="7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4.81481E-6 L -0.00768 -0.01204 " pathEditMode="relative" rAng="0" ptsTypes="AA">
                          <p:cBhvr>
                            <p:cTn dur="500" fill="hold"/>
                            <p:tgtEl>
                              <p:spTgt spid="7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-2.59259E-6 L -0.00768 -0.01203 " pathEditMode="relative" rAng="0" ptsTypes="AA">
                          <p:cBhvr>
                            <p:cTn dur="500" fill="hold"/>
                            <p:tgtEl>
                              <p:spTgt spid="7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-1.11022E-16 L -0.00768 -0.01204 " pathEditMode="relative" rAng="0" ptsTypes="AA">
                          <p:cBhvr>
                            <p:cTn dur="500" fill="hold"/>
                            <p:tgtEl>
                              <p:spTgt spid="7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7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1.11111E-6 L -0.00768 -0.01204 " pathEditMode="relative" rAng="0" ptsTypes="AA">
                          <p:cBhvr>
                            <p:cTn dur="500" fill="hold"/>
                            <p:tgtEl>
                              <p:spTgt spid="7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8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3.7037E-6 L -0.00768 -0.01204 " pathEditMode="relative" rAng="0" ptsTypes="AA">
                          <p:cBhvr>
                            <p:cTn dur="500" fill="hold"/>
                            <p:tgtEl>
                              <p:spTgt spid="8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sldNum="0" hd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/ Text / Quote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6AFAAE3-7004-4AC6-BF47-D589D4F56710}"/>
              </a:ext>
            </a:extLst>
          </p:cNvPr>
          <p:cNvSpPr/>
          <p:nvPr userDrawn="1"/>
        </p:nvSpPr>
        <p:spPr>
          <a:xfrm>
            <a:off x="1726538" y="1885834"/>
            <a:ext cx="641714" cy="1476360"/>
          </a:xfrm>
          <a:prstGeom prst="roundRect">
            <a:avLst>
              <a:gd name="adj" fmla="val 1361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0AA651E-C5C8-45CA-B287-7D7258CEF53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09683" y="2125769"/>
            <a:ext cx="2245698" cy="7022254"/>
          </a:xfrm>
          <a:custGeom>
            <a:avLst/>
            <a:gdLst>
              <a:gd name="connsiteX0" fmla="*/ 129564 w 3522663"/>
              <a:gd name="connsiteY0" fmla="*/ 0 h 4787900"/>
              <a:gd name="connsiteX1" fmla="*/ 2222518 w 3522663"/>
              <a:gd name="connsiteY1" fmla="*/ 0 h 4787900"/>
              <a:gd name="connsiteX2" fmla="*/ 2222518 w 3522663"/>
              <a:gd name="connsiteY2" fmla="*/ 705976 h 4787900"/>
              <a:gd name="connsiteX3" fmla="*/ 2359558 w 3522663"/>
              <a:gd name="connsiteY3" fmla="*/ 843016 h 4787900"/>
              <a:gd name="connsiteX4" fmla="*/ 3092087 w 3522663"/>
              <a:gd name="connsiteY4" fmla="*/ 843016 h 4787900"/>
              <a:gd name="connsiteX5" fmla="*/ 3229127 w 3522663"/>
              <a:gd name="connsiteY5" fmla="*/ 705976 h 4787900"/>
              <a:gd name="connsiteX6" fmla="*/ 3229127 w 3522663"/>
              <a:gd name="connsiteY6" fmla="*/ 0 h 4787900"/>
              <a:gd name="connsiteX7" fmla="*/ 3393099 w 3522663"/>
              <a:gd name="connsiteY7" fmla="*/ 0 h 4787900"/>
              <a:gd name="connsiteX8" fmla="*/ 3522663 w 3522663"/>
              <a:gd name="connsiteY8" fmla="*/ 129564 h 4787900"/>
              <a:gd name="connsiteX9" fmla="*/ 3522663 w 3522663"/>
              <a:gd name="connsiteY9" fmla="*/ 4658336 h 4787900"/>
              <a:gd name="connsiteX10" fmla="*/ 3393099 w 3522663"/>
              <a:gd name="connsiteY10" fmla="*/ 4787900 h 4787900"/>
              <a:gd name="connsiteX11" fmla="*/ 129564 w 3522663"/>
              <a:gd name="connsiteY11" fmla="*/ 4787900 h 4787900"/>
              <a:gd name="connsiteX12" fmla="*/ 0 w 3522663"/>
              <a:gd name="connsiteY12" fmla="*/ 4658336 h 4787900"/>
              <a:gd name="connsiteX13" fmla="*/ 0 w 3522663"/>
              <a:gd name="connsiteY13" fmla="*/ 129564 h 4787900"/>
              <a:gd name="connsiteX14" fmla="*/ 129564 w 3522663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22663" h="4787900">
                <a:moveTo>
                  <a:pt x="129564" y="0"/>
                </a:moveTo>
                <a:lnTo>
                  <a:pt x="2222518" y="0"/>
                </a:lnTo>
                <a:lnTo>
                  <a:pt x="2222518" y="705976"/>
                </a:lnTo>
                <a:cubicBezTo>
                  <a:pt x="2222518" y="781661"/>
                  <a:pt x="2283873" y="843016"/>
                  <a:pt x="2359558" y="843016"/>
                </a:cubicBezTo>
                <a:lnTo>
                  <a:pt x="3092087" y="843016"/>
                </a:lnTo>
                <a:cubicBezTo>
                  <a:pt x="3167772" y="843016"/>
                  <a:pt x="3229127" y="781661"/>
                  <a:pt x="3229127" y="705976"/>
                </a:cubicBezTo>
                <a:lnTo>
                  <a:pt x="3229127" y="0"/>
                </a:lnTo>
                <a:lnTo>
                  <a:pt x="3393099" y="0"/>
                </a:lnTo>
                <a:cubicBezTo>
                  <a:pt x="3464655" y="0"/>
                  <a:pt x="3522663" y="58008"/>
                  <a:pt x="3522663" y="129564"/>
                </a:cubicBezTo>
                <a:lnTo>
                  <a:pt x="3522663" y="4658336"/>
                </a:lnTo>
                <a:cubicBezTo>
                  <a:pt x="3522663" y="4729892"/>
                  <a:pt x="3464655" y="4787900"/>
                  <a:pt x="3393099" y="4787900"/>
                </a:cubicBezTo>
                <a:lnTo>
                  <a:pt x="129564" y="4787900"/>
                </a:lnTo>
                <a:cubicBezTo>
                  <a:pt x="58008" y="4787900"/>
                  <a:pt x="0" y="4729892"/>
                  <a:pt x="0" y="4658336"/>
                </a:cubicBezTo>
                <a:lnTo>
                  <a:pt x="0" y="129564"/>
                </a:lnTo>
                <a:cubicBezTo>
                  <a:pt x="0" y="58008"/>
                  <a:pt x="58008" y="0"/>
                  <a:pt x="12956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288000" rIns="288000" bIns="144000" anchor="b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29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10381" y="3900302"/>
            <a:ext cx="2113190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75000"/>
              </a:lnSpc>
              <a:buFont typeface="Arial" panose="020B0604020202020204" pitchFamily="34" charset="0"/>
              <a:buNone/>
              <a:defRPr sz="2742" b="1" cap="all" spc="-85" baseline="0">
                <a:solidFill>
                  <a:schemeClr val="tx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62845" y="4861816"/>
            <a:ext cx="2160726" cy="3883797"/>
          </a:xfrm>
          <a:prstGeom prst="rect">
            <a:avLst/>
          </a:prstGeom>
        </p:spPr>
        <p:txBody>
          <a:bodyPr numCol="1" spcCol="36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74B512B-260F-4725-BE4C-614AB5C5AB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4DF86AA7-CA69-4EBA-9BDE-6A48C1EAB12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32645" y="2125769"/>
            <a:ext cx="895050" cy="2112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E64E9CD-7B8F-4317-AE36-9CD56DC58A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26538" y="1885834"/>
            <a:ext cx="641714" cy="1476360"/>
          </a:xfrm>
          <a:custGeom>
            <a:avLst/>
            <a:gdLst>
              <a:gd name="connsiteX0" fmla="*/ 137040 w 1006609"/>
              <a:gd name="connsiteY0" fmla="*/ 0 h 1006609"/>
              <a:gd name="connsiteX1" fmla="*/ 869569 w 1006609"/>
              <a:gd name="connsiteY1" fmla="*/ 0 h 1006609"/>
              <a:gd name="connsiteX2" fmla="*/ 1006609 w 1006609"/>
              <a:gd name="connsiteY2" fmla="*/ 137040 h 1006609"/>
              <a:gd name="connsiteX3" fmla="*/ 1006609 w 1006609"/>
              <a:gd name="connsiteY3" fmla="*/ 869569 h 1006609"/>
              <a:gd name="connsiteX4" fmla="*/ 869569 w 1006609"/>
              <a:gd name="connsiteY4" fmla="*/ 1006609 h 1006609"/>
              <a:gd name="connsiteX5" fmla="*/ 137040 w 1006609"/>
              <a:gd name="connsiteY5" fmla="*/ 1006609 h 1006609"/>
              <a:gd name="connsiteX6" fmla="*/ 0 w 1006609"/>
              <a:gd name="connsiteY6" fmla="*/ 869569 h 1006609"/>
              <a:gd name="connsiteX7" fmla="*/ 0 w 1006609"/>
              <a:gd name="connsiteY7" fmla="*/ 137040 h 1006609"/>
              <a:gd name="connsiteX8" fmla="*/ 137040 w 1006609"/>
              <a:gd name="connsiteY8" fmla="*/ 0 h 100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609" h="1006609">
                <a:moveTo>
                  <a:pt x="137040" y="0"/>
                </a:moveTo>
                <a:lnTo>
                  <a:pt x="869569" y="0"/>
                </a:lnTo>
                <a:cubicBezTo>
                  <a:pt x="945254" y="0"/>
                  <a:pt x="1006609" y="61355"/>
                  <a:pt x="1006609" y="137040"/>
                </a:cubicBezTo>
                <a:lnTo>
                  <a:pt x="1006609" y="869569"/>
                </a:lnTo>
                <a:cubicBezTo>
                  <a:pt x="1006609" y="945254"/>
                  <a:pt x="945254" y="1006609"/>
                  <a:pt x="869569" y="1006609"/>
                </a:cubicBezTo>
                <a:lnTo>
                  <a:pt x="137040" y="1006609"/>
                </a:lnTo>
                <a:cubicBezTo>
                  <a:pt x="61355" y="1006609"/>
                  <a:pt x="0" y="945254"/>
                  <a:pt x="0" y="869569"/>
                </a:cubicBezTo>
                <a:lnTo>
                  <a:pt x="0" y="137040"/>
                </a:lnTo>
                <a:cubicBezTo>
                  <a:pt x="0" y="61355"/>
                  <a:pt x="61355" y="0"/>
                  <a:pt x="13704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>
            <a:lvl1pPr>
              <a:defRPr lang="en-GB" sz="514" dirty="0">
                <a:solidFill>
                  <a:schemeClr val="bg2"/>
                </a:solidFill>
              </a:defRPr>
            </a:lvl1pPr>
          </a:lstStyle>
          <a:p>
            <a:pPr marL="0" lvl="0" algn="ctr"/>
            <a:r>
              <a:rPr lang="en-GB" dirty="0"/>
              <a:t>Click icon to place image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5B2A98-46B3-4179-9D07-E4536022F3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98516" y="4861815"/>
            <a:ext cx="2156105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2742" b="1" cap="all" spc="-85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PULL OUT QUOTE HERE ON MULTIPLE LINES 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C7635B5-7722-49BB-AFCA-6023589013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178572" y="3362194"/>
            <a:ext cx="745727" cy="171565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9E0617E-80DD-4379-AA28-EAD93038FE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5178572" y="3364720"/>
            <a:ext cx="745727" cy="171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0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1.48148E-6 L -0.00573 -0.0113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00573 -0.01134 " pathEditMode="relative" rAng="0" ptsTypes="AA" p14:bounceEnd="60000">
                                          <p:cBhvr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" y="-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1.48148E-6 L -0.00573 -0.0113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00573 -0.01134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" y="-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</p:bldLst>
      </p:timing>
    </mc:Fallback>
  </mc:AlternateContent>
  <p:hf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/ Text / Quote - Vio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6AFAAE3-7004-4AC6-BF47-D589D4F56710}"/>
              </a:ext>
            </a:extLst>
          </p:cNvPr>
          <p:cNvSpPr/>
          <p:nvPr userDrawn="1"/>
        </p:nvSpPr>
        <p:spPr>
          <a:xfrm>
            <a:off x="1726538" y="1885834"/>
            <a:ext cx="641714" cy="1476360"/>
          </a:xfrm>
          <a:prstGeom prst="roundRect">
            <a:avLst>
              <a:gd name="adj" fmla="val 1361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0AA651E-C5C8-45CA-B287-7D7258CEF53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09683" y="2125769"/>
            <a:ext cx="2245698" cy="7022254"/>
          </a:xfrm>
          <a:custGeom>
            <a:avLst/>
            <a:gdLst>
              <a:gd name="connsiteX0" fmla="*/ 129564 w 3522663"/>
              <a:gd name="connsiteY0" fmla="*/ 0 h 4787900"/>
              <a:gd name="connsiteX1" fmla="*/ 2222518 w 3522663"/>
              <a:gd name="connsiteY1" fmla="*/ 0 h 4787900"/>
              <a:gd name="connsiteX2" fmla="*/ 2222518 w 3522663"/>
              <a:gd name="connsiteY2" fmla="*/ 705976 h 4787900"/>
              <a:gd name="connsiteX3" fmla="*/ 2359558 w 3522663"/>
              <a:gd name="connsiteY3" fmla="*/ 843016 h 4787900"/>
              <a:gd name="connsiteX4" fmla="*/ 3092087 w 3522663"/>
              <a:gd name="connsiteY4" fmla="*/ 843016 h 4787900"/>
              <a:gd name="connsiteX5" fmla="*/ 3229127 w 3522663"/>
              <a:gd name="connsiteY5" fmla="*/ 705976 h 4787900"/>
              <a:gd name="connsiteX6" fmla="*/ 3229127 w 3522663"/>
              <a:gd name="connsiteY6" fmla="*/ 0 h 4787900"/>
              <a:gd name="connsiteX7" fmla="*/ 3393099 w 3522663"/>
              <a:gd name="connsiteY7" fmla="*/ 0 h 4787900"/>
              <a:gd name="connsiteX8" fmla="*/ 3522663 w 3522663"/>
              <a:gd name="connsiteY8" fmla="*/ 129564 h 4787900"/>
              <a:gd name="connsiteX9" fmla="*/ 3522663 w 3522663"/>
              <a:gd name="connsiteY9" fmla="*/ 4658336 h 4787900"/>
              <a:gd name="connsiteX10" fmla="*/ 3393099 w 3522663"/>
              <a:gd name="connsiteY10" fmla="*/ 4787900 h 4787900"/>
              <a:gd name="connsiteX11" fmla="*/ 129564 w 3522663"/>
              <a:gd name="connsiteY11" fmla="*/ 4787900 h 4787900"/>
              <a:gd name="connsiteX12" fmla="*/ 0 w 3522663"/>
              <a:gd name="connsiteY12" fmla="*/ 4658336 h 4787900"/>
              <a:gd name="connsiteX13" fmla="*/ 0 w 3522663"/>
              <a:gd name="connsiteY13" fmla="*/ 129564 h 4787900"/>
              <a:gd name="connsiteX14" fmla="*/ 129564 w 3522663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22663" h="4787900">
                <a:moveTo>
                  <a:pt x="129564" y="0"/>
                </a:moveTo>
                <a:lnTo>
                  <a:pt x="2222518" y="0"/>
                </a:lnTo>
                <a:lnTo>
                  <a:pt x="2222518" y="705976"/>
                </a:lnTo>
                <a:cubicBezTo>
                  <a:pt x="2222518" y="781661"/>
                  <a:pt x="2283873" y="843016"/>
                  <a:pt x="2359558" y="843016"/>
                </a:cubicBezTo>
                <a:lnTo>
                  <a:pt x="3092087" y="843016"/>
                </a:lnTo>
                <a:cubicBezTo>
                  <a:pt x="3167772" y="843016"/>
                  <a:pt x="3229127" y="781661"/>
                  <a:pt x="3229127" y="705976"/>
                </a:cubicBezTo>
                <a:lnTo>
                  <a:pt x="3229127" y="0"/>
                </a:lnTo>
                <a:lnTo>
                  <a:pt x="3393099" y="0"/>
                </a:lnTo>
                <a:cubicBezTo>
                  <a:pt x="3464655" y="0"/>
                  <a:pt x="3522663" y="58008"/>
                  <a:pt x="3522663" y="129564"/>
                </a:cubicBezTo>
                <a:lnTo>
                  <a:pt x="3522663" y="4658336"/>
                </a:lnTo>
                <a:cubicBezTo>
                  <a:pt x="3522663" y="4729892"/>
                  <a:pt x="3464655" y="4787900"/>
                  <a:pt x="3393099" y="4787900"/>
                </a:cubicBezTo>
                <a:lnTo>
                  <a:pt x="129564" y="4787900"/>
                </a:lnTo>
                <a:cubicBezTo>
                  <a:pt x="58008" y="4787900"/>
                  <a:pt x="0" y="4729892"/>
                  <a:pt x="0" y="4658336"/>
                </a:cubicBezTo>
                <a:lnTo>
                  <a:pt x="0" y="129564"/>
                </a:lnTo>
                <a:cubicBezTo>
                  <a:pt x="0" y="58008"/>
                  <a:pt x="58008" y="0"/>
                  <a:pt x="129564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288000" rIns="288000" bIns="144000" anchor="b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29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10381" y="3900302"/>
            <a:ext cx="2113190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75000"/>
              </a:lnSpc>
              <a:buFont typeface="Arial" panose="020B0604020202020204" pitchFamily="34" charset="0"/>
              <a:buNone/>
              <a:defRPr sz="2742" b="1" cap="all" spc="-85" baseline="0">
                <a:solidFill>
                  <a:schemeClr val="tx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62845" y="4861816"/>
            <a:ext cx="2160726" cy="3883797"/>
          </a:xfrm>
          <a:prstGeom prst="rect">
            <a:avLst/>
          </a:prstGeom>
        </p:spPr>
        <p:txBody>
          <a:bodyPr numCol="1" spcCol="36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74B512B-260F-4725-BE4C-614AB5C5AB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4DF86AA7-CA69-4EBA-9BDE-6A48C1EAB12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32645" y="2125769"/>
            <a:ext cx="895050" cy="21120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E64E9CD-7B8F-4317-AE36-9CD56DC58A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26538" y="1885834"/>
            <a:ext cx="641714" cy="1476360"/>
          </a:xfrm>
          <a:custGeom>
            <a:avLst/>
            <a:gdLst>
              <a:gd name="connsiteX0" fmla="*/ 137040 w 1006609"/>
              <a:gd name="connsiteY0" fmla="*/ 0 h 1006609"/>
              <a:gd name="connsiteX1" fmla="*/ 869569 w 1006609"/>
              <a:gd name="connsiteY1" fmla="*/ 0 h 1006609"/>
              <a:gd name="connsiteX2" fmla="*/ 1006609 w 1006609"/>
              <a:gd name="connsiteY2" fmla="*/ 137040 h 1006609"/>
              <a:gd name="connsiteX3" fmla="*/ 1006609 w 1006609"/>
              <a:gd name="connsiteY3" fmla="*/ 869569 h 1006609"/>
              <a:gd name="connsiteX4" fmla="*/ 869569 w 1006609"/>
              <a:gd name="connsiteY4" fmla="*/ 1006609 h 1006609"/>
              <a:gd name="connsiteX5" fmla="*/ 137040 w 1006609"/>
              <a:gd name="connsiteY5" fmla="*/ 1006609 h 1006609"/>
              <a:gd name="connsiteX6" fmla="*/ 0 w 1006609"/>
              <a:gd name="connsiteY6" fmla="*/ 869569 h 1006609"/>
              <a:gd name="connsiteX7" fmla="*/ 0 w 1006609"/>
              <a:gd name="connsiteY7" fmla="*/ 137040 h 1006609"/>
              <a:gd name="connsiteX8" fmla="*/ 137040 w 1006609"/>
              <a:gd name="connsiteY8" fmla="*/ 0 h 100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609" h="1006609">
                <a:moveTo>
                  <a:pt x="137040" y="0"/>
                </a:moveTo>
                <a:lnTo>
                  <a:pt x="869569" y="0"/>
                </a:lnTo>
                <a:cubicBezTo>
                  <a:pt x="945254" y="0"/>
                  <a:pt x="1006609" y="61355"/>
                  <a:pt x="1006609" y="137040"/>
                </a:cubicBezTo>
                <a:lnTo>
                  <a:pt x="1006609" y="869569"/>
                </a:lnTo>
                <a:cubicBezTo>
                  <a:pt x="1006609" y="945254"/>
                  <a:pt x="945254" y="1006609"/>
                  <a:pt x="869569" y="1006609"/>
                </a:cubicBezTo>
                <a:lnTo>
                  <a:pt x="137040" y="1006609"/>
                </a:lnTo>
                <a:cubicBezTo>
                  <a:pt x="61355" y="1006609"/>
                  <a:pt x="0" y="945254"/>
                  <a:pt x="0" y="869569"/>
                </a:cubicBezTo>
                <a:lnTo>
                  <a:pt x="0" y="137040"/>
                </a:lnTo>
                <a:cubicBezTo>
                  <a:pt x="0" y="61355"/>
                  <a:pt x="61355" y="0"/>
                  <a:pt x="13704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>
            <a:lvl1pPr>
              <a:defRPr lang="en-GB" sz="514" dirty="0">
                <a:solidFill>
                  <a:schemeClr val="bg2"/>
                </a:solidFill>
              </a:defRPr>
            </a:lvl1pPr>
          </a:lstStyle>
          <a:p>
            <a:pPr marL="0" lvl="0" algn="ctr"/>
            <a:r>
              <a:rPr lang="en-GB" dirty="0"/>
              <a:t>Click icon to place image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5B2A98-46B3-4179-9D07-E4536022F3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98516" y="4861815"/>
            <a:ext cx="2156105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2742" b="1" cap="all" spc="-85" baseline="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PULL OUT QUOTE HERE ON MULTIPLE LINES 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C7635B5-7722-49BB-AFCA-6023589013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178572" y="3362194"/>
            <a:ext cx="745727" cy="171565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9E0617E-80DD-4379-AA28-EAD93038FE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5178572" y="3364720"/>
            <a:ext cx="745727" cy="171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0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1.48148E-6 L -0.00573 -0.0113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00573 -0.01134 " pathEditMode="relative" rAng="0" ptsTypes="AA" p14:bounceEnd="60000">
                                          <p:cBhvr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" y="-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1.48148E-6 L -0.00573 -0.0113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00573 -0.01134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" y="-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</p:bldLst>
      </p:timing>
    </mc:Fallback>
  </mc:AlternateContent>
  <p:hf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/ Text / Quote - T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6AFAAE3-7004-4AC6-BF47-D589D4F56710}"/>
              </a:ext>
            </a:extLst>
          </p:cNvPr>
          <p:cNvSpPr/>
          <p:nvPr userDrawn="1"/>
        </p:nvSpPr>
        <p:spPr>
          <a:xfrm>
            <a:off x="1726538" y="1885834"/>
            <a:ext cx="641714" cy="1476360"/>
          </a:xfrm>
          <a:prstGeom prst="roundRect">
            <a:avLst>
              <a:gd name="adj" fmla="val 1361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0AA651E-C5C8-45CA-B287-7D7258CEF53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09683" y="2125769"/>
            <a:ext cx="2245698" cy="7022254"/>
          </a:xfrm>
          <a:custGeom>
            <a:avLst/>
            <a:gdLst>
              <a:gd name="connsiteX0" fmla="*/ 129564 w 3522663"/>
              <a:gd name="connsiteY0" fmla="*/ 0 h 4787900"/>
              <a:gd name="connsiteX1" fmla="*/ 2222518 w 3522663"/>
              <a:gd name="connsiteY1" fmla="*/ 0 h 4787900"/>
              <a:gd name="connsiteX2" fmla="*/ 2222518 w 3522663"/>
              <a:gd name="connsiteY2" fmla="*/ 705976 h 4787900"/>
              <a:gd name="connsiteX3" fmla="*/ 2359558 w 3522663"/>
              <a:gd name="connsiteY3" fmla="*/ 843016 h 4787900"/>
              <a:gd name="connsiteX4" fmla="*/ 3092087 w 3522663"/>
              <a:gd name="connsiteY4" fmla="*/ 843016 h 4787900"/>
              <a:gd name="connsiteX5" fmla="*/ 3229127 w 3522663"/>
              <a:gd name="connsiteY5" fmla="*/ 705976 h 4787900"/>
              <a:gd name="connsiteX6" fmla="*/ 3229127 w 3522663"/>
              <a:gd name="connsiteY6" fmla="*/ 0 h 4787900"/>
              <a:gd name="connsiteX7" fmla="*/ 3393099 w 3522663"/>
              <a:gd name="connsiteY7" fmla="*/ 0 h 4787900"/>
              <a:gd name="connsiteX8" fmla="*/ 3522663 w 3522663"/>
              <a:gd name="connsiteY8" fmla="*/ 129564 h 4787900"/>
              <a:gd name="connsiteX9" fmla="*/ 3522663 w 3522663"/>
              <a:gd name="connsiteY9" fmla="*/ 4658336 h 4787900"/>
              <a:gd name="connsiteX10" fmla="*/ 3393099 w 3522663"/>
              <a:gd name="connsiteY10" fmla="*/ 4787900 h 4787900"/>
              <a:gd name="connsiteX11" fmla="*/ 129564 w 3522663"/>
              <a:gd name="connsiteY11" fmla="*/ 4787900 h 4787900"/>
              <a:gd name="connsiteX12" fmla="*/ 0 w 3522663"/>
              <a:gd name="connsiteY12" fmla="*/ 4658336 h 4787900"/>
              <a:gd name="connsiteX13" fmla="*/ 0 w 3522663"/>
              <a:gd name="connsiteY13" fmla="*/ 129564 h 4787900"/>
              <a:gd name="connsiteX14" fmla="*/ 129564 w 3522663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22663" h="4787900">
                <a:moveTo>
                  <a:pt x="129564" y="0"/>
                </a:moveTo>
                <a:lnTo>
                  <a:pt x="2222518" y="0"/>
                </a:lnTo>
                <a:lnTo>
                  <a:pt x="2222518" y="705976"/>
                </a:lnTo>
                <a:cubicBezTo>
                  <a:pt x="2222518" y="781661"/>
                  <a:pt x="2283873" y="843016"/>
                  <a:pt x="2359558" y="843016"/>
                </a:cubicBezTo>
                <a:lnTo>
                  <a:pt x="3092087" y="843016"/>
                </a:lnTo>
                <a:cubicBezTo>
                  <a:pt x="3167772" y="843016"/>
                  <a:pt x="3229127" y="781661"/>
                  <a:pt x="3229127" y="705976"/>
                </a:cubicBezTo>
                <a:lnTo>
                  <a:pt x="3229127" y="0"/>
                </a:lnTo>
                <a:lnTo>
                  <a:pt x="3393099" y="0"/>
                </a:lnTo>
                <a:cubicBezTo>
                  <a:pt x="3464655" y="0"/>
                  <a:pt x="3522663" y="58008"/>
                  <a:pt x="3522663" y="129564"/>
                </a:cubicBezTo>
                <a:lnTo>
                  <a:pt x="3522663" y="4658336"/>
                </a:lnTo>
                <a:cubicBezTo>
                  <a:pt x="3522663" y="4729892"/>
                  <a:pt x="3464655" y="4787900"/>
                  <a:pt x="3393099" y="4787900"/>
                </a:cubicBezTo>
                <a:lnTo>
                  <a:pt x="129564" y="4787900"/>
                </a:lnTo>
                <a:cubicBezTo>
                  <a:pt x="58008" y="4787900"/>
                  <a:pt x="0" y="4729892"/>
                  <a:pt x="0" y="4658336"/>
                </a:cubicBezTo>
                <a:lnTo>
                  <a:pt x="0" y="129564"/>
                </a:lnTo>
                <a:cubicBezTo>
                  <a:pt x="0" y="58008"/>
                  <a:pt x="58008" y="0"/>
                  <a:pt x="129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288000" rIns="288000" bIns="144000" anchor="b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29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10381" y="3900302"/>
            <a:ext cx="2113190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75000"/>
              </a:lnSpc>
              <a:buFont typeface="Arial" panose="020B0604020202020204" pitchFamily="34" charset="0"/>
              <a:buNone/>
              <a:defRPr sz="2742" b="1" cap="all" spc="-85" baseline="0">
                <a:solidFill>
                  <a:schemeClr val="tx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62845" y="4861816"/>
            <a:ext cx="2160726" cy="3883797"/>
          </a:xfrm>
          <a:prstGeom prst="rect">
            <a:avLst/>
          </a:prstGeom>
        </p:spPr>
        <p:txBody>
          <a:bodyPr numCol="1" spcCol="36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74B512B-260F-4725-BE4C-614AB5C5AB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4DF86AA7-CA69-4EBA-9BDE-6A48C1EAB12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32645" y="2125769"/>
            <a:ext cx="895050" cy="21120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E64E9CD-7B8F-4317-AE36-9CD56DC58A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26538" y="1885834"/>
            <a:ext cx="641714" cy="1476360"/>
          </a:xfrm>
          <a:custGeom>
            <a:avLst/>
            <a:gdLst>
              <a:gd name="connsiteX0" fmla="*/ 137040 w 1006609"/>
              <a:gd name="connsiteY0" fmla="*/ 0 h 1006609"/>
              <a:gd name="connsiteX1" fmla="*/ 869569 w 1006609"/>
              <a:gd name="connsiteY1" fmla="*/ 0 h 1006609"/>
              <a:gd name="connsiteX2" fmla="*/ 1006609 w 1006609"/>
              <a:gd name="connsiteY2" fmla="*/ 137040 h 1006609"/>
              <a:gd name="connsiteX3" fmla="*/ 1006609 w 1006609"/>
              <a:gd name="connsiteY3" fmla="*/ 869569 h 1006609"/>
              <a:gd name="connsiteX4" fmla="*/ 869569 w 1006609"/>
              <a:gd name="connsiteY4" fmla="*/ 1006609 h 1006609"/>
              <a:gd name="connsiteX5" fmla="*/ 137040 w 1006609"/>
              <a:gd name="connsiteY5" fmla="*/ 1006609 h 1006609"/>
              <a:gd name="connsiteX6" fmla="*/ 0 w 1006609"/>
              <a:gd name="connsiteY6" fmla="*/ 869569 h 1006609"/>
              <a:gd name="connsiteX7" fmla="*/ 0 w 1006609"/>
              <a:gd name="connsiteY7" fmla="*/ 137040 h 1006609"/>
              <a:gd name="connsiteX8" fmla="*/ 137040 w 1006609"/>
              <a:gd name="connsiteY8" fmla="*/ 0 h 100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609" h="1006609">
                <a:moveTo>
                  <a:pt x="137040" y="0"/>
                </a:moveTo>
                <a:lnTo>
                  <a:pt x="869569" y="0"/>
                </a:lnTo>
                <a:cubicBezTo>
                  <a:pt x="945254" y="0"/>
                  <a:pt x="1006609" y="61355"/>
                  <a:pt x="1006609" y="137040"/>
                </a:cubicBezTo>
                <a:lnTo>
                  <a:pt x="1006609" y="869569"/>
                </a:lnTo>
                <a:cubicBezTo>
                  <a:pt x="1006609" y="945254"/>
                  <a:pt x="945254" y="1006609"/>
                  <a:pt x="869569" y="1006609"/>
                </a:cubicBezTo>
                <a:lnTo>
                  <a:pt x="137040" y="1006609"/>
                </a:lnTo>
                <a:cubicBezTo>
                  <a:pt x="61355" y="1006609"/>
                  <a:pt x="0" y="945254"/>
                  <a:pt x="0" y="869569"/>
                </a:cubicBezTo>
                <a:lnTo>
                  <a:pt x="0" y="137040"/>
                </a:lnTo>
                <a:cubicBezTo>
                  <a:pt x="0" y="61355"/>
                  <a:pt x="61355" y="0"/>
                  <a:pt x="13704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>
            <a:lvl1pPr>
              <a:defRPr lang="en-GB" sz="514" dirty="0">
                <a:solidFill>
                  <a:schemeClr val="bg2"/>
                </a:solidFill>
              </a:defRPr>
            </a:lvl1pPr>
          </a:lstStyle>
          <a:p>
            <a:pPr marL="0" lvl="0" algn="ctr"/>
            <a:r>
              <a:rPr lang="en-GB" dirty="0"/>
              <a:t>Click icon to place image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5B2A98-46B3-4179-9D07-E4536022F3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98516" y="4861815"/>
            <a:ext cx="2156105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2742" b="1" cap="all" spc="-85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PULL OUT QUOTE HERE ON MULTIPLE LINES 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C7635B5-7722-49BB-AFCA-6023589013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178572" y="3362194"/>
            <a:ext cx="745727" cy="171565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9E0617E-80DD-4379-AA28-EAD93038FE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5178572" y="3364720"/>
            <a:ext cx="745727" cy="171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1.48148E-6 L -0.00573 -0.0113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00573 -0.01134 " pathEditMode="relative" rAng="0" ptsTypes="AA" p14:bounceEnd="60000">
                                          <p:cBhvr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" y="-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1.48148E-6 L -0.00573 -0.0113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00573 -0.01134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" y="-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</p:bldLst>
      </p:timing>
    </mc:Fallback>
  </mc:AlternateContent>
  <p:hf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/ Text / Quot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6AFAAE3-7004-4AC6-BF47-D589D4F56710}"/>
              </a:ext>
            </a:extLst>
          </p:cNvPr>
          <p:cNvSpPr/>
          <p:nvPr userDrawn="1"/>
        </p:nvSpPr>
        <p:spPr>
          <a:xfrm>
            <a:off x="1726538" y="1885834"/>
            <a:ext cx="641714" cy="1476360"/>
          </a:xfrm>
          <a:prstGeom prst="roundRect">
            <a:avLst>
              <a:gd name="adj" fmla="val 1361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0AA651E-C5C8-45CA-B287-7D7258CEF53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09683" y="2125769"/>
            <a:ext cx="2245698" cy="7022254"/>
          </a:xfrm>
          <a:custGeom>
            <a:avLst/>
            <a:gdLst>
              <a:gd name="connsiteX0" fmla="*/ 129564 w 3522663"/>
              <a:gd name="connsiteY0" fmla="*/ 0 h 4787900"/>
              <a:gd name="connsiteX1" fmla="*/ 2222518 w 3522663"/>
              <a:gd name="connsiteY1" fmla="*/ 0 h 4787900"/>
              <a:gd name="connsiteX2" fmla="*/ 2222518 w 3522663"/>
              <a:gd name="connsiteY2" fmla="*/ 705976 h 4787900"/>
              <a:gd name="connsiteX3" fmla="*/ 2359558 w 3522663"/>
              <a:gd name="connsiteY3" fmla="*/ 843016 h 4787900"/>
              <a:gd name="connsiteX4" fmla="*/ 3092087 w 3522663"/>
              <a:gd name="connsiteY4" fmla="*/ 843016 h 4787900"/>
              <a:gd name="connsiteX5" fmla="*/ 3229127 w 3522663"/>
              <a:gd name="connsiteY5" fmla="*/ 705976 h 4787900"/>
              <a:gd name="connsiteX6" fmla="*/ 3229127 w 3522663"/>
              <a:gd name="connsiteY6" fmla="*/ 0 h 4787900"/>
              <a:gd name="connsiteX7" fmla="*/ 3393099 w 3522663"/>
              <a:gd name="connsiteY7" fmla="*/ 0 h 4787900"/>
              <a:gd name="connsiteX8" fmla="*/ 3522663 w 3522663"/>
              <a:gd name="connsiteY8" fmla="*/ 129564 h 4787900"/>
              <a:gd name="connsiteX9" fmla="*/ 3522663 w 3522663"/>
              <a:gd name="connsiteY9" fmla="*/ 4658336 h 4787900"/>
              <a:gd name="connsiteX10" fmla="*/ 3393099 w 3522663"/>
              <a:gd name="connsiteY10" fmla="*/ 4787900 h 4787900"/>
              <a:gd name="connsiteX11" fmla="*/ 129564 w 3522663"/>
              <a:gd name="connsiteY11" fmla="*/ 4787900 h 4787900"/>
              <a:gd name="connsiteX12" fmla="*/ 0 w 3522663"/>
              <a:gd name="connsiteY12" fmla="*/ 4658336 h 4787900"/>
              <a:gd name="connsiteX13" fmla="*/ 0 w 3522663"/>
              <a:gd name="connsiteY13" fmla="*/ 129564 h 4787900"/>
              <a:gd name="connsiteX14" fmla="*/ 129564 w 3522663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22663" h="4787900">
                <a:moveTo>
                  <a:pt x="129564" y="0"/>
                </a:moveTo>
                <a:lnTo>
                  <a:pt x="2222518" y="0"/>
                </a:lnTo>
                <a:lnTo>
                  <a:pt x="2222518" y="705976"/>
                </a:lnTo>
                <a:cubicBezTo>
                  <a:pt x="2222518" y="781661"/>
                  <a:pt x="2283873" y="843016"/>
                  <a:pt x="2359558" y="843016"/>
                </a:cubicBezTo>
                <a:lnTo>
                  <a:pt x="3092087" y="843016"/>
                </a:lnTo>
                <a:cubicBezTo>
                  <a:pt x="3167772" y="843016"/>
                  <a:pt x="3229127" y="781661"/>
                  <a:pt x="3229127" y="705976"/>
                </a:cubicBezTo>
                <a:lnTo>
                  <a:pt x="3229127" y="0"/>
                </a:lnTo>
                <a:lnTo>
                  <a:pt x="3393099" y="0"/>
                </a:lnTo>
                <a:cubicBezTo>
                  <a:pt x="3464655" y="0"/>
                  <a:pt x="3522663" y="58008"/>
                  <a:pt x="3522663" y="129564"/>
                </a:cubicBezTo>
                <a:lnTo>
                  <a:pt x="3522663" y="4658336"/>
                </a:lnTo>
                <a:cubicBezTo>
                  <a:pt x="3522663" y="4729892"/>
                  <a:pt x="3464655" y="4787900"/>
                  <a:pt x="3393099" y="4787900"/>
                </a:cubicBezTo>
                <a:lnTo>
                  <a:pt x="129564" y="4787900"/>
                </a:lnTo>
                <a:cubicBezTo>
                  <a:pt x="58008" y="4787900"/>
                  <a:pt x="0" y="4729892"/>
                  <a:pt x="0" y="4658336"/>
                </a:cubicBezTo>
                <a:lnTo>
                  <a:pt x="0" y="129564"/>
                </a:lnTo>
                <a:cubicBezTo>
                  <a:pt x="0" y="58008"/>
                  <a:pt x="58008" y="0"/>
                  <a:pt x="129564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lIns="288000" rIns="288000" bIns="144000" anchor="b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29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10381" y="3900302"/>
            <a:ext cx="2113190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75000"/>
              </a:lnSpc>
              <a:buFont typeface="Arial" panose="020B0604020202020204" pitchFamily="34" charset="0"/>
              <a:buNone/>
              <a:defRPr sz="2742" b="1" cap="all" spc="-85" baseline="0">
                <a:solidFill>
                  <a:schemeClr val="tx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62845" y="4861816"/>
            <a:ext cx="2160726" cy="3883797"/>
          </a:xfrm>
          <a:prstGeom prst="rect">
            <a:avLst/>
          </a:prstGeom>
        </p:spPr>
        <p:txBody>
          <a:bodyPr numCol="1" spcCol="36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74B512B-260F-4725-BE4C-614AB5C5AB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4DF86AA7-CA69-4EBA-9BDE-6A48C1EAB12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32645" y="2125769"/>
            <a:ext cx="895050" cy="21120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E64E9CD-7B8F-4317-AE36-9CD56DC58A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26538" y="1885834"/>
            <a:ext cx="641714" cy="1476360"/>
          </a:xfrm>
          <a:custGeom>
            <a:avLst/>
            <a:gdLst>
              <a:gd name="connsiteX0" fmla="*/ 137040 w 1006609"/>
              <a:gd name="connsiteY0" fmla="*/ 0 h 1006609"/>
              <a:gd name="connsiteX1" fmla="*/ 869569 w 1006609"/>
              <a:gd name="connsiteY1" fmla="*/ 0 h 1006609"/>
              <a:gd name="connsiteX2" fmla="*/ 1006609 w 1006609"/>
              <a:gd name="connsiteY2" fmla="*/ 137040 h 1006609"/>
              <a:gd name="connsiteX3" fmla="*/ 1006609 w 1006609"/>
              <a:gd name="connsiteY3" fmla="*/ 869569 h 1006609"/>
              <a:gd name="connsiteX4" fmla="*/ 869569 w 1006609"/>
              <a:gd name="connsiteY4" fmla="*/ 1006609 h 1006609"/>
              <a:gd name="connsiteX5" fmla="*/ 137040 w 1006609"/>
              <a:gd name="connsiteY5" fmla="*/ 1006609 h 1006609"/>
              <a:gd name="connsiteX6" fmla="*/ 0 w 1006609"/>
              <a:gd name="connsiteY6" fmla="*/ 869569 h 1006609"/>
              <a:gd name="connsiteX7" fmla="*/ 0 w 1006609"/>
              <a:gd name="connsiteY7" fmla="*/ 137040 h 1006609"/>
              <a:gd name="connsiteX8" fmla="*/ 137040 w 1006609"/>
              <a:gd name="connsiteY8" fmla="*/ 0 h 100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609" h="1006609">
                <a:moveTo>
                  <a:pt x="137040" y="0"/>
                </a:moveTo>
                <a:lnTo>
                  <a:pt x="869569" y="0"/>
                </a:lnTo>
                <a:cubicBezTo>
                  <a:pt x="945254" y="0"/>
                  <a:pt x="1006609" y="61355"/>
                  <a:pt x="1006609" y="137040"/>
                </a:cubicBezTo>
                <a:lnTo>
                  <a:pt x="1006609" y="869569"/>
                </a:lnTo>
                <a:cubicBezTo>
                  <a:pt x="1006609" y="945254"/>
                  <a:pt x="945254" y="1006609"/>
                  <a:pt x="869569" y="1006609"/>
                </a:cubicBezTo>
                <a:lnTo>
                  <a:pt x="137040" y="1006609"/>
                </a:lnTo>
                <a:cubicBezTo>
                  <a:pt x="61355" y="1006609"/>
                  <a:pt x="0" y="945254"/>
                  <a:pt x="0" y="869569"/>
                </a:cubicBezTo>
                <a:lnTo>
                  <a:pt x="0" y="137040"/>
                </a:lnTo>
                <a:cubicBezTo>
                  <a:pt x="0" y="61355"/>
                  <a:pt x="61355" y="0"/>
                  <a:pt x="13704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>
            <a:lvl1pPr>
              <a:defRPr lang="en-GB" sz="514" dirty="0">
                <a:solidFill>
                  <a:schemeClr val="bg2"/>
                </a:solidFill>
              </a:defRPr>
            </a:lvl1pPr>
          </a:lstStyle>
          <a:p>
            <a:pPr marL="0" lvl="0" algn="ctr"/>
            <a:r>
              <a:rPr lang="en-GB" dirty="0"/>
              <a:t>Click icon to place image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5B2A98-46B3-4179-9D07-E4536022F3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98516" y="4861815"/>
            <a:ext cx="2156105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2742" b="1" cap="all" spc="-85" baseline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PULL OUT QUOTE HERE ON MULTIPLE LINES 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C7635B5-7722-49BB-AFCA-6023589013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178572" y="3362194"/>
            <a:ext cx="745727" cy="171565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9E0617E-80DD-4379-AA28-EAD93038FE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5178572" y="3364720"/>
            <a:ext cx="745727" cy="171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3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1.48148E-6 L -0.00573 -0.0113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00573 -0.01134 " pathEditMode="relative" rAng="0" ptsTypes="AA" p14:bounceEnd="60000">
                                          <p:cBhvr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" y="-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1.48148E-6 L -0.00573 -0.0113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00573 -0.01134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" y="-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</p:bldLst>
      </p:timing>
    </mc:Fallback>
  </mc:AlternateContent>
  <p:hf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/ Text / Quote - Indi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6AFAAE3-7004-4AC6-BF47-D589D4F56710}"/>
              </a:ext>
            </a:extLst>
          </p:cNvPr>
          <p:cNvSpPr/>
          <p:nvPr userDrawn="1"/>
        </p:nvSpPr>
        <p:spPr>
          <a:xfrm>
            <a:off x="1726538" y="1885834"/>
            <a:ext cx="641714" cy="1476360"/>
          </a:xfrm>
          <a:prstGeom prst="roundRect">
            <a:avLst>
              <a:gd name="adj" fmla="val 1361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0AA651E-C5C8-45CA-B287-7D7258CEF53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09683" y="2125769"/>
            <a:ext cx="2245698" cy="7022254"/>
          </a:xfrm>
          <a:custGeom>
            <a:avLst/>
            <a:gdLst>
              <a:gd name="connsiteX0" fmla="*/ 129564 w 3522663"/>
              <a:gd name="connsiteY0" fmla="*/ 0 h 4787900"/>
              <a:gd name="connsiteX1" fmla="*/ 2222518 w 3522663"/>
              <a:gd name="connsiteY1" fmla="*/ 0 h 4787900"/>
              <a:gd name="connsiteX2" fmla="*/ 2222518 w 3522663"/>
              <a:gd name="connsiteY2" fmla="*/ 705976 h 4787900"/>
              <a:gd name="connsiteX3" fmla="*/ 2359558 w 3522663"/>
              <a:gd name="connsiteY3" fmla="*/ 843016 h 4787900"/>
              <a:gd name="connsiteX4" fmla="*/ 3092087 w 3522663"/>
              <a:gd name="connsiteY4" fmla="*/ 843016 h 4787900"/>
              <a:gd name="connsiteX5" fmla="*/ 3229127 w 3522663"/>
              <a:gd name="connsiteY5" fmla="*/ 705976 h 4787900"/>
              <a:gd name="connsiteX6" fmla="*/ 3229127 w 3522663"/>
              <a:gd name="connsiteY6" fmla="*/ 0 h 4787900"/>
              <a:gd name="connsiteX7" fmla="*/ 3393099 w 3522663"/>
              <a:gd name="connsiteY7" fmla="*/ 0 h 4787900"/>
              <a:gd name="connsiteX8" fmla="*/ 3522663 w 3522663"/>
              <a:gd name="connsiteY8" fmla="*/ 129564 h 4787900"/>
              <a:gd name="connsiteX9" fmla="*/ 3522663 w 3522663"/>
              <a:gd name="connsiteY9" fmla="*/ 4658336 h 4787900"/>
              <a:gd name="connsiteX10" fmla="*/ 3393099 w 3522663"/>
              <a:gd name="connsiteY10" fmla="*/ 4787900 h 4787900"/>
              <a:gd name="connsiteX11" fmla="*/ 129564 w 3522663"/>
              <a:gd name="connsiteY11" fmla="*/ 4787900 h 4787900"/>
              <a:gd name="connsiteX12" fmla="*/ 0 w 3522663"/>
              <a:gd name="connsiteY12" fmla="*/ 4658336 h 4787900"/>
              <a:gd name="connsiteX13" fmla="*/ 0 w 3522663"/>
              <a:gd name="connsiteY13" fmla="*/ 129564 h 4787900"/>
              <a:gd name="connsiteX14" fmla="*/ 129564 w 3522663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22663" h="4787900">
                <a:moveTo>
                  <a:pt x="129564" y="0"/>
                </a:moveTo>
                <a:lnTo>
                  <a:pt x="2222518" y="0"/>
                </a:lnTo>
                <a:lnTo>
                  <a:pt x="2222518" y="705976"/>
                </a:lnTo>
                <a:cubicBezTo>
                  <a:pt x="2222518" y="781661"/>
                  <a:pt x="2283873" y="843016"/>
                  <a:pt x="2359558" y="843016"/>
                </a:cubicBezTo>
                <a:lnTo>
                  <a:pt x="3092087" y="843016"/>
                </a:lnTo>
                <a:cubicBezTo>
                  <a:pt x="3167772" y="843016"/>
                  <a:pt x="3229127" y="781661"/>
                  <a:pt x="3229127" y="705976"/>
                </a:cubicBezTo>
                <a:lnTo>
                  <a:pt x="3229127" y="0"/>
                </a:lnTo>
                <a:lnTo>
                  <a:pt x="3393099" y="0"/>
                </a:lnTo>
                <a:cubicBezTo>
                  <a:pt x="3464655" y="0"/>
                  <a:pt x="3522663" y="58008"/>
                  <a:pt x="3522663" y="129564"/>
                </a:cubicBezTo>
                <a:lnTo>
                  <a:pt x="3522663" y="4658336"/>
                </a:lnTo>
                <a:cubicBezTo>
                  <a:pt x="3522663" y="4729892"/>
                  <a:pt x="3464655" y="4787900"/>
                  <a:pt x="3393099" y="4787900"/>
                </a:cubicBezTo>
                <a:lnTo>
                  <a:pt x="129564" y="4787900"/>
                </a:lnTo>
                <a:cubicBezTo>
                  <a:pt x="58008" y="4787900"/>
                  <a:pt x="0" y="4729892"/>
                  <a:pt x="0" y="4658336"/>
                </a:cubicBezTo>
                <a:lnTo>
                  <a:pt x="0" y="129564"/>
                </a:lnTo>
                <a:cubicBezTo>
                  <a:pt x="0" y="58008"/>
                  <a:pt x="58008" y="0"/>
                  <a:pt x="129564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288000" rIns="288000" bIns="144000" anchor="b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29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new image - Click centre icon or drag picture file directly onto placeholder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10381" y="3900302"/>
            <a:ext cx="2113190" cy="59041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75000"/>
              </a:lnSpc>
              <a:buFont typeface="Arial" panose="020B0604020202020204" pitchFamily="34" charset="0"/>
              <a:buNone/>
              <a:defRPr sz="2742" b="1" cap="all" spc="-85" baseline="0">
                <a:solidFill>
                  <a:schemeClr val="tx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62845" y="4861816"/>
            <a:ext cx="2160726" cy="3883797"/>
          </a:xfrm>
          <a:prstGeom prst="rect">
            <a:avLst/>
          </a:prstGeom>
        </p:spPr>
        <p:txBody>
          <a:bodyPr numCol="1" spcCol="36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74B512B-260F-4725-BE4C-614AB5C5AB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4DF86AA7-CA69-4EBA-9BDE-6A48C1EAB12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32645" y="2125769"/>
            <a:ext cx="895050" cy="21120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E64E9CD-7B8F-4317-AE36-9CD56DC58A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26538" y="1885834"/>
            <a:ext cx="641714" cy="1476360"/>
          </a:xfrm>
          <a:custGeom>
            <a:avLst/>
            <a:gdLst>
              <a:gd name="connsiteX0" fmla="*/ 137040 w 1006609"/>
              <a:gd name="connsiteY0" fmla="*/ 0 h 1006609"/>
              <a:gd name="connsiteX1" fmla="*/ 869569 w 1006609"/>
              <a:gd name="connsiteY1" fmla="*/ 0 h 1006609"/>
              <a:gd name="connsiteX2" fmla="*/ 1006609 w 1006609"/>
              <a:gd name="connsiteY2" fmla="*/ 137040 h 1006609"/>
              <a:gd name="connsiteX3" fmla="*/ 1006609 w 1006609"/>
              <a:gd name="connsiteY3" fmla="*/ 869569 h 1006609"/>
              <a:gd name="connsiteX4" fmla="*/ 869569 w 1006609"/>
              <a:gd name="connsiteY4" fmla="*/ 1006609 h 1006609"/>
              <a:gd name="connsiteX5" fmla="*/ 137040 w 1006609"/>
              <a:gd name="connsiteY5" fmla="*/ 1006609 h 1006609"/>
              <a:gd name="connsiteX6" fmla="*/ 0 w 1006609"/>
              <a:gd name="connsiteY6" fmla="*/ 869569 h 1006609"/>
              <a:gd name="connsiteX7" fmla="*/ 0 w 1006609"/>
              <a:gd name="connsiteY7" fmla="*/ 137040 h 1006609"/>
              <a:gd name="connsiteX8" fmla="*/ 137040 w 1006609"/>
              <a:gd name="connsiteY8" fmla="*/ 0 h 100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609" h="1006609">
                <a:moveTo>
                  <a:pt x="137040" y="0"/>
                </a:moveTo>
                <a:lnTo>
                  <a:pt x="869569" y="0"/>
                </a:lnTo>
                <a:cubicBezTo>
                  <a:pt x="945254" y="0"/>
                  <a:pt x="1006609" y="61355"/>
                  <a:pt x="1006609" y="137040"/>
                </a:cubicBezTo>
                <a:lnTo>
                  <a:pt x="1006609" y="869569"/>
                </a:lnTo>
                <a:cubicBezTo>
                  <a:pt x="1006609" y="945254"/>
                  <a:pt x="945254" y="1006609"/>
                  <a:pt x="869569" y="1006609"/>
                </a:cubicBezTo>
                <a:lnTo>
                  <a:pt x="137040" y="1006609"/>
                </a:lnTo>
                <a:cubicBezTo>
                  <a:pt x="61355" y="1006609"/>
                  <a:pt x="0" y="945254"/>
                  <a:pt x="0" y="869569"/>
                </a:cubicBezTo>
                <a:lnTo>
                  <a:pt x="0" y="137040"/>
                </a:lnTo>
                <a:cubicBezTo>
                  <a:pt x="0" y="61355"/>
                  <a:pt x="61355" y="0"/>
                  <a:pt x="13704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>
            <a:lvl1pPr>
              <a:defRPr lang="en-GB" sz="514" dirty="0">
                <a:solidFill>
                  <a:schemeClr val="bg2"/>
                </a:solidFill>
              </a:defRPr>
            </a:lvl1pPr>
          </a:lstStyle>
          <a:p>
            <a:pPr marL="0" lvl="0" algn="ctr"/>
            <a:r>
              <a:rPr lang="en-GB" dirty="0"/>
              <a:t>Click icon to place image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5B2A98-46B3-4179-9D07-E4536022F3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98516" y="4861815"/>
            <a:ext cx="2119269" cy="2743553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2742" b="1" cap="all" spc="-85" baseline="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PULL OUT QUOTE HERE ON MULTIPLE LINES 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C7635B5-7722-49BB-AFCA-6023589013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178572" y="3362194"/>
            <a:ext cx="745727" cy="171565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9E0617E-80DD-4379-AA28-EAD93038FE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5178572" y="3364720"/>
            <a:ext cx="745727" cy="171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1.48148E-6 L -0.00573 -0.0113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00573 -0.01134 " pathEditMode="relative" rAng="0" ptsTypes="AA" p14:bounceEnd="60000">
                                          <p:cBhvr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" y="-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1.48148E-6 L -0.00573 -0.0113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00" y="-579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00573 -0.01134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" y="-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</p:bldLst>
      </p:timing>
    </mc:Fallback>
  </mc:AlternateContent>
  <p:hf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Content - Blue/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BC1CF5C-50C1-4111-99F9-5402558E502B}"/>
              </a:ext>
            </a:extLst>
          </p:cNvPr>
          <p:cNvSpPr/>
          <p:nvPr userDrawn="1"/>
        </p:nvSpPr>
        <p:spPr>
          <a:xfrm>
            <a:off x="5182286" y="0"/>
            <a:ext cx="2590115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7E09C55-5DD5-412A-96A4-9D0C6E1D9E2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6717" y="2670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717" y="4167072"/>
            <a:ext cx="2194082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solidFill>
                  <a:schemeClr val="tx2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7855" y="5114191"/>
            <a:ext cx="2232944" cy="3660140"/>
          </a:xfrm>
          <a:prstGeom prst="rect">
            <a:avLst/>
          </a:prstGeom>
        </p:spPr>
        <p:txBody>
          <a:bodyPr numCol="1" spcCol="18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BE1392D-BCE0-46CC-8775-F777139107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057555"/>
      </p:ext>
    </p:extLst>
  </p:cSld>
  <p:clrMapOvr>
    <a:masterClrMapping/>
  </p:clrMapOvr>
  <p:hf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Content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F27554-1683-4C39-B19C-51777B260CF5}"/>
              </a:ext>
            </a:extLst>
          </p:cNvPr>
          <p:cNvSpPr/>
          <p:nvPr userDrawn="1"/>
        </p:nvSpPr>
        <p:spPr>
          <a:xfrm>
            <a:off x="5182286" y="0"/>
            <a:ext cx="2590115" cy="1005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7E09C55-5DD5-412A-96A4-9D0C6E1D9E2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6715" y="2670392"/>
            <a:ext cx="146586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717" y="4167072"/>
            <a:ext cx="3356443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solidFill>
                  <a:schemeClr val="accent1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7855" y="5114191"/>
            <a:ext cx="3955477" cy="3660140"/>
          </a:xfrm>
          <a:prstGeom prst="rect">
            <a:avLst/>
          </a:prstGeom>
        </p:spPr>
        <p:txBody>
          <a:bodyPr numCol="1" spcCol="18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BE1392D-BCE0-46CC-8775-F777139107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146090"/>
      </p:ext>
    </p:extLst>
  </p:cSld>
  <p:clrMapOvr>
    <a:masterClrMapping/>
  </p:clrMapOvr>
  <p:hf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Content - Vio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2C122BC-6FAF-4076-8261-C7CB85E280C3}"/>
              </a:ext>
            </a:extLst>
          </p:cNvPr>
          <p:cNvSpPr/>
          <p:nvPr userDrawn="1"/>
        </p:nvSpPr>
        <p:spPr>
          <a:xfrm>
            <a:off x="1" y="6248336"/>
            <a:ext cx="7772401" cy="3810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855" y="9283343"/>
            <a:ext cx="1325815" cy="528330"/>
          </a:xfrm>
          <a:prstGeom prst="rect">
            <a:avLst/>
          </a:prstGeom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716" y="2252011"/>
            <a:ext cx="5471095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4468" b="1" cap="all" spc="-85" baseline="0">
                <a:solidFill>
                  <a:schemeClr val="accent2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7855" y="3199130"/>
            <a:ext cx="4319590" cy="3660140"/>
          </a:xfrm>
          <a:prstGeom prst="rect">
            <a:avLst/>
          </a:prstGeom>
        </p:spPr>
        <p:txBody>
          <a:bodyPr numCol="1" spcCol="180000"/>
          <a:lstStyle>
            <a:lvl1pPr>
              <a:spcAft>
                <a:spcPts val="343"/>
              </a:spcAft>
              <a:defRPr sz="1828"/>
            </a:lvl1pPr>
            <a:lvl2pPr>
              <a:spcAft>
                <a:spcPts val="343"/>
              </a:spcAft>
              <a:buClr>
                <a:schemeClr val="tx2"/>
              </a:buClr>
              <a:defRPr sz="1828"/>
            </a:lvl2pPr>
            <a:lvl3pPr>
              <a:spcAft>
                <a:spcPts val="343"/>
              </a:spcAft>
              <a:defRPr sz="1828"/>
            </a:lvl3pPr>
            <a:lvl4pPr>
              <a:spcAft>
                <a:spcPts val="343"/>
              </a:spcAft>
              <a:defRPr sz="1828"/>
            </a:lvl4pPr>
            <a:lvl5pPr>
              <a:spcAft>
                <a:spcPts val="343"/>
              </a:spcAft>
              <a:defRPr sz="182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BE1392D-BCE0-46CC-8775-F777139107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83600" y="9723675"/>
            <a:ext cx="356842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389318"/>
      </p:ext>
    </p:extLst>
  </p:cSld>
  <p:clrMapOvr>
    <a:masterClrMapping/>
  </p:clrMapOvr>
  <p:hf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Content - T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FBB788-50FB-410A-81EF-63085EAA2ECF}"/>
              </a:ext>
            </a:extLst>
          </p:cNvPr>
          <p:cNvSpPr/>
          <p:nvPr userDrawn="1"/>
        </p:nvSpPr>
        <p:spPr>
          <a:xfrm>
            <a:off x="5182286" y="0"/>
            <a:ext cx="2590115" cy="1005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6" y="826560"/>
            <a:ext cx="1311812" cy="528330"/>
          </a:xfrm>
          <a:prstGeom prst="rect">
            <a:avLst/>
          </a:prstGeom>
        </p:spPr>
      </p:pic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7E09C55-5DD5-412A-96A4-9D0C6E1D9E2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6717" y="2670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717" y="4167072"/>
            <a:ext cx="2194082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solidFill>
                  <a:schemeClr val="accent3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7855" y="5114191"/>
            <a:ext cx="2232944" cy="3660140"/>
          </a:xfrm>
          <a:prstGeom prst="rect">
            <a:avLst/>
          </a:prstGeom>
        </p:spPr>
        <p:txBody>
          <a:bodyPr numCol="1" spcCol="18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BE1392D-BCE0-46CC-8775-F777139107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904900"/>
      </p:ext>
    </p:extLst>
  </p:cSld>
  <p:clrMapOvr>
    <a:masterClrMapping/>
  </p:clrMapOvr>
  <p:hf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Content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F948B94-F6E4-4BE9-AB88-5503706BE24C}"/>
              </a:ext>
            </a:extLst>
          </p:cNvPr>
          <p:cNvSpPr/>
          <p:nvPr userDrawn="1"/>
        </p:nvSpPr>
        <p:spPr>
          <a:xfrm>
            <a:off x="5182286" y="0"/>
            <a:ext cx="2590115" cy="1005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7E09C55-5DD5-412A-96A4-9D0C6E1D9E2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6717" y="2670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717" y="4167072"/>
            <a:ext cx="2194082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solidFill>
                  <a:schemeClr val="accent4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7855" y="5114191"/>
            <a:ext cx="2232944" cy="3660140"/>
          </a:xfrm>
          <a:prstGeom prst="rect">
            <a:avLst/>
          </a:prstGeom>
        </p:spPr>
        <p:txBody>
          <a:bodyPr numCol="1" spcCol="18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BE1392D-BCE0-46CC-8775-F777139107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02956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Agenda - Viole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03937" y="9296173"/>
            <a:ext cx="165878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92CA0C-7D0C-40D0-A5B3-A86108CE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356B5-D9F4-4D72-88AD-35B6AE1C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16200000">
            <a:off x="-2925807" y="4908297"/>
            <a:ext cx="7454292" cy="729045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6569" b="1" cap="all" spc="-28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362EEC-EAB7-4EC3-B55A-F964218AC12C}"/>
              </a:ext>
            </a:extLst>
          </p:cNvPr>
          <p:cNvSpPr>
            <a:spLocks/>
          </p:cNvSpPr>
          <p:nvPr userDrawn="1"/>
        </p:nvSpPr>
        <p:spPr>
          <a:xfrm>
            <a:off x="2861013" y="832146"/>
            <a:ext cx="4577417" cy="8167397"/>
          </a:xfrm>
          <a:prstGeom prst="roundRect">
            <a:avLst>
              <a:gd name="adj" fmla="val 2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50777E-4889-4EBF-B7E4-13697C8B8DD3}"/>
              </a:ext>
            </a:extLst>
          </p:cNvPr>
          <p:cNvSpPr/>
          <p:nvPr userDrawn="1"/>
        </p:nvSpPr>
        <p:spPr>
          <a:xfrm>
            <a:off x="2861013" y="832568"/>
            <a:ext cx="4577417" cy="8167397"/>
          </a:xfrm>
          <a:prstGeom prst="roundRect">
            <a:avLst>
              <a:gd name="adj" fmla="val 2481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AFE8CBB3-8747-4BCA-91E4-9EECD7F26B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7087" y="3096089"/>
            <a:ext cx="1658781" cy="6200086"/>
          </a:xfrm>
          <a:prstGeom prst="rect">
            <a:avLst/>
          </a:prstGeom>
        </p:spPr>
      </p:pic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E6E8A7AE-8B97-4206-BEC5-B0FEE1DAC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0500" y="1545673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one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64E2CDC1-05A3-4936-860B-14558C6A57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1758" y="2212619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13152C72-639C-4127-ADA0-BC85D3E6B9F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754084" y="2390880"/>
            <a:ext cx="573750" cy="2112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09F626A9-F01C-4B24-8224-3D5BDEAE0B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0500" y="3003501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two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D8D5B007-7651-4F5B-A0E1-E1B116531D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01758" y="367044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DF12548C-45B9-42B0-B14B-6BCC96FB9D1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754084" y="3848708"/>
            <a:ext cx="573750" cy="2112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927FA74D-06CE-4307-8C40-C6CF2B334A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0500" y="4461328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three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FE9484F6-D979-4A5C-9D23-09C0E3C7C4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01758" y="5128273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405ADBEB-5797-4D79-803C-ABE028C327F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54084" y="5306535"/>
            <a:ext cx="573750" cy="2112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6993B6E1-4DAF-46F5-8C11-592F1A8B8D9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60500" y="5919154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four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52" name="Text Placeholder 22">
            <a:extLst>
              <a:ext uri="{FF2B5EF4-FFF2-40B4-BE49-F238E27FC236}">
                <a16:creationId xmlns:a16="http://schemas.microsoft.com/office/drawing/2014/main" id="{6F2CBB3D-C351-4722-BD18-FF1FF820AE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01758" y="6586100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FC14E7F0-ADDA-43B9-8522-79F43B4F3E5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754084" y="6764362"/>
            <a:ext cx="573750" cy="2112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0F743409-D5AA-4879-A7C7-B560238EAEA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60500" y="7376981"/>
            <a:ext cx="2180250" cy="1131518"/>
          </a:xfrm>
          <a:prstGeom prst="rect">
            <a:avLst/>
          </a:prstGeom>
        </p:spPr>
        <p:txBody>
          <a:bodyPr anchor="b" anchorCtr="0"/>
          <a:lstStyle>
            <a:lvl1pPr marL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1" kern="1200" cap="all" spc="-85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1828" b="0" kern="1200" cap="all" spc="-28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52227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1828" b="0" kern="1200" cap="all" spc="-2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AGENDA ITEM five</a:t>
            </a:r>
            <a:br>
              <a:rPr lang="en-US" dirty="0"/>
            </a:br>
            <a:r>
              <a:rPr lang="en-US" dirty="0"/>
              <a:t>OPTIONAL 2nd LINE</a:t>
            </a:r>
          </a:p>
        </p:txBody>
      </p:sp>
      <p:sp>
        <p:nvSpPr>
          <p:cNvPr id="55" name="Text Placeholder 22">
            <a:extLst>
              <a:ext uri="{FF2B5EF4-FFF2-40B4-BE49-F238E27FC236}">
                <a16:creationId xmlns:a16="http://schemas.microsoft.com/office/drawing/2014/main" id="{E1F1A2F2-80D7-4012-A97E-9CEFB163AC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1758" y="8043926"/>
            <a:ext cx="510725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85" b="0" kern="1200" spc="-1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85" b="0" kern="1200" spc="-1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4"/>
            <a:r>
              <a:rPr lang="en-US" dirty="0"/>
              <a:t>00 mins</a:t>
            </a:r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1C9E4E3F-A85C-4E43-9395-DEF24C4BC22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754084" y="8222188"/>
            <a:ext cx="573750" cy="2112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7" name="Text Placeholder 22">
            <a:extLst>
              <a:ext uri="{FF2B5EF4-FFF2-40B4-BE49-F238E27FC236}">
                <a16:creationId xmlns:a16="http://schemas.microsoft.com/office/drawing/2014/main" id="{81B1A95F-D17B-4F69-9763-9D46C7DA6A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36858" y="2086516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01</a:t>
            </a:r>
          </a:p>
        </p:txBody>
      </p:sp>
      <p:sp>
        <p:nvSpPr>
          <p:cNvPr id="58" name="Text Placeholder 22">
            <a:extLst>
              <a:ext uri="{FF2B5EF4-FFF2-40B4-BE49-F238E27FC236}">
                <a16:creationId xmlns:a16="http://schemas.microsoft.com/office/drawing/2014/main" id="{5B4CD4CA-78FE-4B3F-AC73-098AA910CE0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36858" y="3544343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02</a:t>
            </a:r>
          </a:p>
        </p:txBody>
      </p:sp>
      <p:sp>
        <p:nvSpPr>
          <p:cNvPr id="59" name="Text Placeholder 22">
            <a:extLst>
              <a:ext uri="{FF2B5EF4-FFF2-40B4-BE49-F238E27FC236}">
                <a16:creationId xmlns:a16="http://schemas.microsoft.com/office/drawing/2014/main" id="{A5671475-28E2-4FCE-BBA5-578DFBB44D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36858" y="5002171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03</a:t>
            </a:r>
          </a:p>
        </p:txBody>
      </p:sp>
      <p:sp>
        <p:nvSpPr>
          <p:cNvPr id="60" name="Text Placeholder 22">
            <a:extLst>
              <a:ext uri="{FF2B5EF4-FFF2-40B4-BE49-F238E27FC236}">
                <a16:creationId xmlns:a16="http://schemas.microsoft.com/office/drawing/2014/main" id="{2FDC876C-D5DC-410B-8BB7-2097CF0A2B6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436858" y="6459997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04</a:t>
            </a:r>
          </a:p>
        </p:txBody>
      </p:sp>
      <p:sp>
        <p:nvSpPr>
          <p:cNvPr id="61" name="Text Placeholder 22">
            <a:extLst>
              <a:ext uri="{FF2B5EF4-FFF2-40B4-BE49-F238E27FC236}">
                <a16:creationId xmlns:a16="http://schemas.microsoft.com/office/drawing/2014/main" id="{17D2065B-3B2D-49E3-98E6-29B4E68E294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6858" y="7917823"/>
            <a:ext cx="278450" cy="309497"/>
          </a:xfrm>
          <a:prstGeom prst="rect">
            <a:avLst/>
          </a:prstGeom>
        </p:spPr>
        <p:txBody>
          <a:bodyPr/>
          <a:lstStyle>
            <a:lvl1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1" kern="1200" spc="-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29" b="0" kern="1200" spc="-1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/>
            </a:lvl6pPr>
          </a:lstStyle>
          <a:p>
            <a:pPr marL="0" lvl="0" indent="0" algn="r" defTabSz="5222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426895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59259E-6 L -0.00768 -0.01204 " pathEditMode="relative" rAng="0" ptsTypes="AA" p14:bounceEnd="60000">
                                          <p:cBhvr>
                                            <p:cTn id="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3.7037E-6 L -0.00768 -0.01203 " pathEditMode="relative" rAng="0" ptsTypes="AA" p14:bounceEnd="60000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81481E-6 L -0.00768 -0.01204 " pathEditMode="relative" rAng="0" ptsTypes="AA" p14:bounceEnd="60000">
                                          <p:cBhvr>
                                            <p:cTn id="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1.11111E-6 L -0.00768 -0.01204 " pathEditMode="relative" rAng="0" ptsTypes="AA" p14:bounceEnd="60000">
                                          <p:cBhvr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2.59259E-6 L -0.00768 -0.01203 " pathEditMode="relative" rAng="0" ptsTypes="AA" p14:bounceEnd="60000">
                                          <p:cBhvr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1.48148E-6 L -0.00768 -0.01204 " pathEditMode="relative" rAng="0" ptsTypes="AA" p14:bounceEnd="60000">
                                          <p:cBhvr>
                                            <p:cTn id="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1.48148E-6 L -0.00768 -0.01204 " pathEditMode="relative" rAng="0" ptsTypes="AA" p14:bounceEnd="60000">
                                          <p:cBhvr>
                                            <p:cTn id="1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4.07407E-6 L -0.00768 -0.01204 " pathEditMode="relative" rAng="0" ptsTypes="AA" p14:bounceEnd="60000">
                                          <p:cBhvr>
                                            <p:cTn id="2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1.11111E-6 L -0.00768 -0.01204 " pathEditMode="relative" rAng="0" ptsTypes="AA" p14:bounceEnd="60000">
                                          <p:cBhvr>
                                            <p:cTn id="2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3.33333E-6 L -0.00768 -0.01203 " pathEditMode="relative" rAng="0" ptsTypes="AA" p14:bounceEnd="60000">
                                          <p:cBhvr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6 L -0.00768 -0.01204 " pathEditMode="relative" rAng="0" ptsTypes="AA" p14:bounceEnd="60000">
                                          <p:cBhvr>
                                            <p:cTn id="2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96296E-6 L -0.00768 -0.01204 " pathEditMode="relative" rAng="0" ptsTypes="AA" p14:bounceEnd="60000">
                                          <p:cBhvr>
                                            <p:cTn id="2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3.7037E-7 L -0.00768 -0.01204 " pathEditMode="relative" rAng="0" ptsTypes="AA" p14:bounceEnd="60000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-0.00768 -0.01203 " pathEditMode="relative" rAng="0" ptsTypes="AA" p14:bounceEnd="60000">
                                          <p:cBhvr>
                                            <p:cTn id="3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81481E-6 L -0.00768 -0.01203 " pathEditMode="relative" rAng="0" ptsTypes="AA" p14:bounceEnd="60000">
                                          <p:cBhvr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59259E-6 L -0.00768 -0.01204 " pathEditMode="relative" rAng="0" ptsTypes="AA" p14:bounceEnd="60000">
                                          <p:cBhvr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81481E-6 L -0.00768 -0.01204 " pathEditMode="relative" rAng="0" ptsTypes="AA" p14:bounceEnd="60000">
                                          <p:cBhvr>
                                            <p:cTn id="3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59259E-6 L -0.00768 -0.01203 " pathEditMode="relative" rAng="0" ptsTypes="AA" p14:bounceEnd="60000">
                                          <p:cBhvr>
                                            <p:cTn id="4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022E-16 L -0.00768 -0.01204 " pathEditMode="relative" rAng="0" ptsTypes="AA" p14:bounceEnd="60000">
                                          <p:cBhvr>
                                            <p:cTn id="4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1.11111E-6 L -0.00768 -0.01204 " pathEditMode="relative" rAng="0" ptsTypes="AA" p14:bounceEnd="60000">
                                          <p:cBhvr>
                                            <p:cTn id="4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6 L -0.00768 -0.01204 " pathEditMode="relative" rAng="0" ptsTypes="AA" p14:bounceEnd="60000">
                                          <p:cBhvr>
                                            <p:cTn id="4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-3.7037E-6 L -0.00768 -0.01203 " pathEditMode="relative" rAng="0" ptsTypes="AA" p14:bounceEnd="60000">
                          <p:cBhvr>
                            <p:cTn dur="500" fill="hold"/>
                            <p:tgtEl>
                              <p:spTgt spid="2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3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3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5" grpId="0" animBg="1"/>
          <p:bldP spid="36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-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3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3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3" grpId="0" animBg="1"/>
          <p:bldP spid="4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1.48148E-6 L -0.00768 -0.01204 " pathEditMode="relative" rAng="0" ptsTypes="AA" p14:bounceEnd="60000">
                          <p:cBhvr>
                            <p:cTn dur="500" fill="hold"/>
                            <p:tgtEl>
                              <p:spTgt spid="4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5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-1.48148E-6 L -0.00768 -0.01204 " pathEditMode="relative" rAng="0" ptsTypes="AA" p14:bounceEnd="60000">
                          <p:cBhvr>
                            <p:cTn dur="500" fill="hold"/>
                            <p:tgtEl>
                              <p:spTgt spid="4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6" grpId="0" animBg="1"/>
          <p:bldP spid="4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4.07407E-6 L -0.00768 -0.01204 " pathEditMode="relative" rAng="0" ptsTypes="AA" p14:bounceEnd="60000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2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5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3" grpId="0" animBg="1"/>
          <p:bldP spid="54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2.08333E-6 -3.33333E-6 L -0.00768 -0.01203 " pathEditMode="relative" rAng="0" ptsTypes="AA" p14:bounceEnd="60000">
                          <p:cBhvr>
                            <p:cTn dur="500" fill="hold"/>
                            <p:tgtEl>
                              <p:spTgt spid="5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5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1.45833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5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6" grpId="0" animBg="1"/>
          <p:bldP spid="57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3.33333E-6 4.81481E-6 L -0.00768 -0.01204 " pathEditMode="relative" rAng="0" ptsTypes="AA" p14:bounceEnd="60000">
                          <p:cBhvr>
                            <p:cTn dur="500" fill="hold"/>
                            <p:tgtEl>
                              <p:spTgt spid="5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8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3.33333E-6 -2.59259E-6 L -0.00768 -0.01203 " pathEditMode="relative" rAng="0" ptsTypes="AA" p14:bounceEnd="60000">
                          <p:cBhvr>
                            <p:cTn dur="500" fill="hold"/>
                            <p:tgtEl>
                              <p:spTgt spid="5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9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3.33333E-6 -1.11022E-16 L -0.00768 -0.01204 " pathEditMode="relative" rAng="0" ptsTypes="AA" p14:bounceEnd="60000">
                          <p:cBhvr>
                            <p:cTn dur="500" fill="hold"/>
                            <p:tgtEl>
                              <p:spTgt spid="5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0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3.33333E-6 1.11111E-6 L -0.00768 -0.01204 " pathEditMode="relative" rAng="0" ptsTypes="AA" p14:bounceEnd="60000">
                          <p:cBhvr>
                            <p:cTn dur="500" fill="hold"/>
                            <p:tgtEl>
                              <p:spTgt spid="6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1" grpId="0">
            <p:tmplLst>
              <p:tmpl>
                <p:tnLst>
                  <p:par>
                    <p:cTn presetID="42" presetClass="path" presetSubtype="0" accel="40000" fill="hold" nodeType="withEffect" p14:presetBounceEnd="60000">
                      <p:stCondLst>
                        <p:cond delay="0"/>
                      </p:stCondLst>
                      <p:childTnLst>
                        <p:animMotion origin="layout" path="M -3.33333E-6 3.7037E-6 L -0.00768 -0.01204 " pathEditMode="relative" rAng="0" ptsTypes="AA" p14:bounceEnd="60000">
                          <p:cBhvr>
                            <p:cTn dur="500" fill="hold"/>
                            <p:tgtEl>
                              <p:spTgt spid="6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59259E-6 L -0.00768 -0.0120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0769 -0.01204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81481E-6 L -0.00768 -0.01204 " pathEditMode="relative" rAng="0" ptsTypes="AA">
                                          <p:cBhvr>
                                            <p:cTn id="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7.40741E-7 L -0.00769 -0.01204 " pathEditMode="relative" rAng="0" ptsTypes="AA">
                                          <p:cBhvr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2.59259E-6 L -0.00768 -0.01203 " pathEditMode="relative" rAng="0" ptsTypes="AA">
                                          <p:cBhvr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3.33333E-6 L -0.00769 -0.01204 " pathEditMode="relative" rAng="0" ptsTypes="AA">
                                          <p:cBhvr>
                                            <p:cTn id="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1.48148E-6 L -0.00768 -0.01204 " pathEditMode="relative" rAng="0" ptsTypes="AA">
                                          <p:cBhvr>
                                            <p:cTn id="1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4.07407E-6 L -0.00769 -0.01203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1.11111E-6 L -0.00768 -0.01204 " pathEditMode="relative" rAng="0" ptsTypes="AA">
                                          <p:cBhvr>
                                            <p:cTn id="2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1.48148E-6 L -0.00769 -0.01204 " pathEditMode="relative" rAng="0" ptsTypes="AA">
                                          <p:cBhvr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6 L -0.00768 -0.01204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96296E-6 L -0.00768 -0.01204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3.7037E-7 L -0.00768 -0.01204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2.22222E-6 L -0.00768 -0.01203 " pathEditMode="relative" rAng="0" ptsTypes="AA">
                                          <p:cBhvr>
                                            <p:cTn id="3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4.81481E-6 L -0.00768 -0.01203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59259E-6 L -0.00768 -0.01204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81481E-6 L -0.00768 -0.01204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59259E-6 L -0.00768 -0.01203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022E-16 L -0.00768 -0.01204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1.11111E-6 L -0.00768 -0.01204 " pathEditMode="relative" rAng="0" ptsTypes="AA">
                                          <p:cBhvr>
                                            <p:cTn id="4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6 L -0.00768 -0.01204 " pathEditMode="relative" rAng="0" ptsTypes="AA">
                                          <p:cBhvr>
                                            <p:cTn id="4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00" y="-602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-3.7037E-7 L -0.00769 -0.01204 " pathEditMode="relative" rAng="0" ptsTypes="AA">
                          <p:cBhvr>
                            <p:cTn dur="500" fill="hold"/>
                            <p:tgtEl>
                              <p:spTgt spid="2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3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4.81481E-6 L -0.00768 -0.01204 " pathEditMode="relative" rAng="0" ptsTypes="AA">
                          <p:cBhvr>
                            <p:cTn dur="500" fill="hold"/>
                            <p:tgtEl>
                              <p:spTgt spid="33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5" grpId="0" animBg="1"/>
          <p:bldP spid="36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7.40741E-7 L -0.00769 -0.01204 " pathEditMode="relative" rAng="0" ptsTypes="AA">
                          <p:cBhvr>
                            <p:cTn dur="500" fill="hold"/>
                            <p:tgtEl>
                              <p:spTgt spid="36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3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-2.59259E-6 L -0.00768 -0.01203 " pathEditMode="relative" rAng="0" ptsTypes="AA">
                          <p:cBhvr>
                            <p:cTn dur="500" fill="hold"/>
                            <p:tgtEl>
                              <p:spTgt spid="3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3" grpId="0" animBg="1"/>
          <p:bldP spid="4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3.33333E-6 L -0.00769 -0.01204 " pathEditMode="relative" rAng="0" ptsTypes="AA">
                          <p:cBhvr>
                            <p:cTn dur="500" fill="hold"/>
                            <p:tgtEl>
                              <p:spTgt spid="4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5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-1.48148E-6 L -0.00768 -0.01204 " pathEditMode="relative" rAng="0" ptsTypes="AA">
                          <p:cBhvr>
                            <p:cTn dur="500" fill="hold"/>
                            <p:tgtEl>
                              <p:spTgt spid="4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46" grpId="0" animBg="1"/>
          <p:bldP spid="4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-4.07407E-6 L -0.00769 -0.01203 " pathEditMode="relative" rAng="0" ptsTypes="AA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2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1.11111E-6 L -0.00768 -0.01204 " pathEditMode="relative" rAng="0" ptsTypes="AA">
                          <p:cBhvr>
                            <p:cTn dur="500" fill="hold"/>
                            <p:tgtEl>
                              <p:spTgt spid="52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3" grpId="0" animBg="1"/>
          <p:bldP spid="54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2.91667E-6 -1.48148E-6 L -0.00769 -0.01204 " pathEditMode="relative" rAng="0" ptsTypes="AA">
                          <p:cBhvr>
                            <p:cTn dur="500" fill="hold"/>
                            <p:tgtEl>
                              <p:spTgt spid="5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5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1.45833E-6 3.7037E-6 L -0.00768 -0.01204 " pathEditMode="relative" rAng="0" ptsTypes="AA">
                          <p:cBhvr>
                            <p:cTn dur="500" fill="hold"/>
                            <p:tgtEl>
                              <p:spTgt spid="55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6" grpId="0" animBg="1"/>
          <p:bldP spid="57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4.81481E-6 L -0.00768 -0.01204 " pathEditMode="relative" rAng="0" ptsTypes="AA">
                          <p:cBhvr>
                            <p:cTn dur="500" fill="hold"/>
                            <p:tgtEl>
                              <p:spTgt spid="5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8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-2.59259E-6 L -0.00768 -0.01203 " pathEditMode="relative" rAng="0" ptsTypes="AA">
                          <p:cBhvr>
                            <p:cTn dur="500" fill="hold"/>
                            <p:tgtEl>
                              <p:spTgt spid="5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59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-1.11022E-16 L -0.00768 -0.01204 " pathEditMode="relative" rAng="0" ptsTypes="AA">
                          <p:cBhvr>
                            <p:cTn dur="500" fill="hold"/>
                            <p:tgtEl>
                              <p:spTgt spid="5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0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1.11111E-6 L -0.00768 -0.01204 " pathEditMode="relative" rAng="0" ptsTypes="AA">
                          <p:cBhvr>
                            <p:cTn dur="500" fill="hold"/>
                            <p:tgtEl>
                              <p:spTgt spid="6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  <p:bldP spid="61" grpId="0">
            <p:tmplLst>
              <p:tmpl>
                <p:tnLst>
                  <p:par>
                    <p:cTn presetID="42" presetClass="path" presetSubtype="0" accel="40000" fill="hold" nodeType="withEffect">
                      <p:stCondLst>
                        <p:cond delay="0"/>
                      </p:stCondLst>
                      <p:childTnLst>
                        <p:animMotion origin="layout" path="M -3.33333E-6 3.7037E-6 L -0.00768 -0.01204 " pathEditMode="relative" rAng="0" ptsTypes="AA">
                          <p:cBhvr>
                            <p:cTn dur="500" fill="hold"/>
                            <p:tgtEl>
                              <p:spTgt spid="6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-391" y="-602"/>
                        </p:animMotion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sldNum="0" hd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Content - Indi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CCDE934-1E82-451C-B1D1-4F69A3F9E463}"/>
              </a:ext>
            </a:extLst>
          </p:cNvPr>
          <p:cNvSpPr/>
          <p:nvPr userDrawn="1"/>
        </p:nvSpPr>
        <p:spPr>
          <a:xfrm>
            <a:off x="5182286" y="0"/>
            <a:ext cx="2590115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37B5C9-0319-4605-B30C-AE0006CCC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7E09C55-5DD5-412A-96A4-9D0C6E1D9E2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6717" y="2670392"/>
            <a:ext cx="550800" cy="1267200"/>
          </a:xfrm>
          <a:prstGeom prst="rect">
            <a:avLst/>
          </a:prstGeom>
        </p:spPr>
        <p:txBody>
          <a:bodyPr/>
          <a:lstStyle>
            <a:lvl1pPr marL="0" indent="0" algn="l">
              <a:defRPr sz="514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place image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FC2B73-16BF-4323-984E-E42DF8C150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717" y="4167072"/>
            <a:ext cx="2194082" cy="590416"/>
          </a:xfrm>
          <a:prstGeom prst="rect">
            <a:avLst/>
          </a:prstGeom>
        </p:spPr>
        <p:txBody>
          <a:bodyPr lIns="0" tIns="0" rIns="0" bIns="0"/>
          <a:lstStyle>
            <a:lvl1pPr>
              <a:defRPr sz="1828" b="1" cap="all" spc="-85" baseline="0">
                <a:solidFill>
                  <a:schemeClr val="accent5"/>
                </a:solidFill>
                <a:latin typeface="+mj-lt"/>
              </a:defRPr>
            </a:lvl1pPr>
            <a:lvl2pPr>
              <a:defRPr sz="1828" cap="all" spc="-28" baseline="0">
                <a:latin typeface="+mj-lt"/>
              </a:defRPr>
            </a:lvl2pPr>
            <a:lvl3pPr>
              <a:defRPr sz="1828" cap="all" spc="-28" baseline="0">
                <a:latin typeface="+mj-lt"/>
              </a:defRPr>
            </a:lvl3pPr>
            <a:lvl4pPr>
              <a:defRPr sz="1828" cap="all" spc="-28" baseline="0">
                <a:latin typeface="+mj-lt"/>
              </a:defRPr>
            </a:lvl4pPr>
            <a:lvl5pPr>
              <a:defRPr sz="1828" cap="all" spc="-28" baseline="0">
                <a:latin typeface="+mj-lt"/>
              </a:defRPr>
            </a:lvl5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800906-F6D4-4BCB-9A1C-7B7076BF7E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7855" y="5114191"/>
            <a:ext cx="2232944" cy="3660140"/>
          </a:xfrm>
          <a:prstGeom prst="rect">
            <a:avLst/>
          </a:prstGeom>
        </p:spPr>
        <p:txBody>
          <a:bodyPr numCol="1" spcCol="180000"/>
          <a:lstStyle>
            <a:lvl1pPr>
              <a:spcAft>
                <a:spcPts val="343"/>
              </a:spcAft>
              <a:defRPr sz="800"/>
            </a:lvl1pPr>
            <a:lvl2pPr>
              <a:spcAft>
                <a:spcPts val="343"/>
              </a:spcAft>
              <a:buClr>
                <a:schemeClr val="tx2"/>
              </a:buClr>
              <a:defRPr sz="800"/>
            </a:lvl2pPr>
            <a:lvl3pPr>
              <a:spcAft>
                <a:spcPts val="343"/>
              </a:spcAft>
              <a:defRPr sz="800"/>
            </a:lvl3pPr>
            <a:lvl4pPr>
              <a:spcAft>
                <a:spcPts val="343"/>
              </a:spcAft>
              <a:defRPr sz="800"/>
            </a:lvl4pPr>
            <a:lvl5pPr>
              <a:spcAft>
                <a:spcPts val="343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BE1392D-BCE0-46CC-8775-F777139107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421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677458"/>
      </p:ext>
    </p:extLst>
  </p:cSld>
  <p:clrMapOvr>
    <a:masterClrMapping/>
  </p:clrMapOvr>
  <p:hf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Blue/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5436" y="9296173"/>
            <a:ext cx="3568725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103747-9B19-435C-8F13-44524A8F3AAE}"/>
              </a:ext>
            </a:extLst>
          </p:cNvPr>
          <p:cNvSpPr txBox="1"/>
          <p:nvPr userDrawn="1"/>
        </p:nvSpPr>
        <p:spPr>
          <a:xfrm>
            <a:off x="1530992" y="2857544"/>
            <a:ext cx="5393345" cy="2361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22271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651" b="1" i="0" u="none" strike="noStrike" kern="1200" cap="none" spc="-2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Thank</a:t>
            </a:r>
            <a:br>
              <a:rPr kumimoji="0" lang="en-GB" sz="13651" b="1" i="0" u="none" strike="noStrike" kern="1200" cap="none" spc="-2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</a:br>
            <a:r>
              <a:rPr kumimoji="0" lang="en-GB" sz="13651" b="1" i="0" u="none" strike="noStrike" kern="1200" cap="none" spc="-2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C2305A-79CA-4D4F-AB46-609C2CED280D}"/>
              </a:ext>
            </a:extLst>
          </p:cNvPr>
          <p:cNvSpPr txBox="1"/>
          <p:nvPr userDrawn="1"/>
        </p:nvSpPr>
        <p:spPr>
          <a:xfrm>
            <a:off x="4720597" y="7859494"/>
            <a:ext cx="2113564" cy="32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22271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56" b="1" i="0" u="none" strike="noStrike" kern="1200" cap="none" spc="-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Any questions?</a:t>
            </a:r>
          </a:p>
        </p:txBody>
      </p:sp>
      <p:pic>
        <p:nvPicPr>
          <p:cNvPr id="9" name="Picture 8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E66EF56F-695C-45E3-ABFD-17734B4810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1" y="-1092530"/>
            <a:ext cx="6385256" cy="111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17274"/>
      </p:ext>
    </p:extLst>
  </p:cSld>
  <p:clrMapOvr>
    <a:masterClrMapping/>
  </p:clrMapOvr>
  <p:hf sldNum="0"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725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103747-9B19-435C-8F13-44524A8F3AAE}"/>
              </a:ext>
            </a:extLst>
          </p:cNvPr>
          <p:cNvSpPr txBox="1"/>
          <p:nvPr userDrawn="1"/>
        </p:nvSpPr>
        <p:spPr>
          <a:xfrm>
            <a:off x="1530992" y="2857544"/>
            <a:ext cx="5393345" cy="2361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22271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651" b="1" i="0" u="none" strike="noStrike" kern="1200" cap="none" spc="-2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Thank</a:t>
            </a:r>
            <a:br>
              <a:rPr kumimoji="0" lang="en-GB" sz="13651" b="1" i="0" u="none" strike="noStrike" kern="1200" cap="none" spc="-2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</a:br>
            <a:r>
              <a:rPr kumimoji="0" lang="en-GB" sz="13651" b="1" i="0" u="none" strike="noStrike" kern="1200" cap="none" spc="-2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C2305A-79CA-4D4F-AB46-609C2CED280D}"/>
              </a:ext>
            </a:extLst>
          </p:cNvPr>
          <p:cNvSpPr txBox="1"/>
          <p:nvPr userDrawn="1"/>
        </p:nvSpPr>
        <p:spPr>
          <a:xfrm>
            <a:off x="4720597" y="7859494"/>
            <a:ext cx="2113564" cy="32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22271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56" b="1" i="0" u="none" strike="noStrike" kern="1200" cap="none" spc="-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Any questions?</a:t>
            </a:r>
          </a:p>
        </p:txBody>
      </p:sp>
      <p:pic>
        <p:nvPicPr>
          <p:cNvPr id="9" name="Picture 8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E66EF56F-695C-45E3-ABFD-17734B4810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1" y="-1092530"/>
            <a:ext cx="6385256" cy="111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75706"/>
      </p:ext>
    </p:extLst>
  </p:cSld>
  <p:clrMapOvr>
    <a:masterClrMapping/>
  </p:clrMapOvr>
  <p:hf sldNum="0"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Viole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725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103747-9B19-435C-8F13-44524A8F3AAE}"/>
              </a:ext>
            </a:extLst>
          </p:cNvPr>
          <p:cNvSpPr txBox="1"/>
          <p:nvPr userDrawn="1"/>
        </p:nvSpPr>
        <p:spPr>
          <a:xfrm>
            <a:off x="1530992" y="2857544"/>
            <a:ext cx="5393345" cy="2361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22271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651" b="1" i="0" u="none" strike="noStrike" kern="1200" cap="none" spc="-2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Thank</a:t>
            </a:r>
            <a:br>
              <a:rPr kumimoji="0" lang="en-GB" sz="13651" b="1" i="0" u="none" strike="noStrike" kern="1200" cap="none" spc="-2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</a:br>
            <a:r>
              <a:rPr kumimoji="0" lang="en-GB" sz="13651" b="1" i="0" u="none" strike="noStrike" kern="1200" cap="none" spc="-2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C2305A-79CA-4D4F-AB46-609C2CED280D}"/>
              </a:ext>
            </a:extLst>
          </p:cNvPr>
          <p:cNvSpPr txBox="1"/>
          <p:nvPr userDrawn="1"/>
        </p:nvSpPr>
        <p:spPr>
          <a:xfrm>
            <a:off x="4720597" y="7859494"/>
            <a:ext cx="2113564" cy="32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22271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56" b="1" i="0" u="none" strike="noStrike" kern="1200" cap="none" spc="-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Any questions?</a:t>
            </a:r>
          </a:p>
        </p:txBody>
      </p:sp>
      <p:pic>
        <p:nvPicPr>
          <p:cNvPr id="9" name="Picture 8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E66EF56F-695C-45E3-ABFD-17734B4810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1" y="-1092530"/>
            <a:ext cx="6385256" cy="111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12656"/>
      </p:ext>
    </p:extLst>
  </p:cSld>
  <p:clrMapOvr>
    <a:masterClrMapping/>
  </p:clrMapOvr>
  <p:hf sldNum="0" hd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Ta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725" cy="36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103747-9B19-435C-8F13-44524A8F3AAE}"/>
              </a:ext>
            </a:extLst>
          </p:cNvPr>
          <p:cNvSpPr txBox="1"/>
          <p:nvPr userDrawn="1"/>
        </p:nvSpPr>
        <p:spPr>
          <a:xfrm>
            <a:off x="1530992" y="2857544"/>
            <a:ext cx="5393345" cy="2361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22271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651" b="1" i="0" u="none" strike="noStrike" kern="1200" cap="none" spc="-2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Thank</a:t>
            </a:r>
            <a:br>
              <a:rPr kumimoji="0" lang="en-GB" sz="13651" b="1" i="0" u="none" strike="noStrike" kern="1200" cap="none" spc="-2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</a:br>
            <a:r>
              <a:rPr kumimoji="0" lang="en-GB" sz="13651" b="1" i="0" u="none" strike="noStrike" kern="1200" cap="none" spc="-2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C2305A-79CA-4D4F-AB46-609C2CED280D}"/>
              </a:ext>
            </a:extLst>
          </p:cNvPr>
          <p:cNvSpPr txBox="1"/>
          <p:nvPr userDrawn="1"/>
        </p:nvSpPr>
        <p:spPr>
          <a:xfrm>
            <a:off x="4720597" y="7859494"/>
            <a:ext cx="2113564" cy="32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22271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56" b="1" i="0" u="none" strike="noStrike" kern="1200" cap="none" spc="-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Any questions?</a:t>
            </a:r>
          </a:p>
        </p:txBody>
      </p:sp>
      <p:pic>
        <p:nvPicPr>
          <p:cNvPr id="9" name="Picture 8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E66EF56F-695C-45E3-ABFD-17734B4810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1" y="-1092530"/>
            <a:ext cx="6385256" cy="111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98941"/>
      </p:ext>
    </p:extLst>
  </p:cSld>
  <p:clrMapOvr>
    <a:masterClrMapping/>
  </p:clrMapOvr>
  <p:hf sldNum="0" hd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725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103747-9B19-435C-8F13-44524A8F3AAE}"/>
              </a:ext>
            </a:extLst>
          </p:cNvPr>
          <p:cNvSpPr txBox="1"/>
          <p:nvPr userDrawn="1"/>
        </p:nvSpPr>
        <p:spPr>
          <a:xfrm>
            <a:off x="1530992" y="2857544"/>
            <a:ext cx="5393345" cy="2361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22271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651" b="1" i="0" u="none" strike="noStrike" kern="1200" cap="none" spc="-2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Thank</a:t>
            </a:r>
            <a:br>
              <a:rPr kumimoji="0" lang="en-GB" sz="13651" b="1" i="0" u="none" strike="noStrike" kern="1200" cap="none" spc="-2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</a:br>
            <a:r>
              <a:rPr kumimoji="0" lang="en-GB" sz="13651" b="1" i="0" u="none" strike="noStrike" kern="1200" cap="none" spc="-2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C2305A-79CA-4D4F-AB46-609C2CED280D}"/>
              </a:ext>
            </a:extLst>
          </p:cNvPr>
          <p:cNvSpPr txBox="1"/>
          <p:nvPr userDrawn="1"/>
        </p:nvSpPr>
        <p:spPr>
          <a:xfrm>
            <a:off x="4720597" y="7859494"/>
            <a:ext cx="2113564" cy="32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22271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56" b="1" i="0" u="none" strike="noStrike" kern="1200" cap="none" spc="-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Any questions?</a:t>
            </a:r>
          </a:p>
        </p:txBody>
      </p:sp>
      <p:pic>
        <p:nvPicPr>
          <p:cNvPr id="9" name="Picture 8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E66EF56F-695C-45E3-ABFD-17734B4810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1" y="-1092530"/>
            <a:ext cx="6385256" cy="111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11633"/>
      </p:ext>
    </p:extLst>
  </p:cSld>
  <p:clrMapOvr>
    <a:masterClrMapping/>
  </p:clrMapOvr>
  <p:hf sldNum="0" hd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Indig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C3C09-2BA8-42FB-9609-AAB090B6D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86201" y="9296173"/>
            <a:ext cx="3568725" cy="36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103747-9B19-435C-8F13-44524A8F3AAE}"/>
              </a:ext>
            </a:extLst>
          </p:cNvPr>
          <p:cNvSpPr txBox="1"/>
          <p:nvPr userDrawn="1"/>
        </p:nvSpPr>
        <p:spPr>
          <a:xfrm>
            <a:off x="1530992" y="2857544"/>
            <a:ext cx="5393345" cy="2361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22271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651" b="1" i="0" u="none" strike="noStrike" kern="1200" cap="none" spc="-2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Thank</a:t>
            </a:r>
            <a:br>
              <a:rPr kumimoji="0" lang="en-GB" sz="13651" b="1" i="0" u="none" strike="noStrike" kern="1200" cap="none" spc="-2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</a:br>
            <a:r>
              <a:rPr kumimoji="0" lang="en-GB" sz="13651" b="1" i="0" u="none" strike="noStrike" kern="1200" cap="none" spc="-2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C2305A-79CA-4D4F-AB46-609C2CED280D}"/>
              </a:ext>
            </a:extLst>
          </p:cNvPr>
          <p:cNvSpPr txBox="1"/>
          <p:nvPr userDrawn="1"/>
        </p:nvSpPr>
        <p:spPr>
          <a:xfrm>
            <a:off x="4720597" y="7859494"/>
            <a:ext cx="2113564" cy="32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22271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56" b="1" i="0" u="none" strike="noStrike" kern="1200" cap="none" spc="-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Any questions?</a:t>
            </a:r>
          </a:p>
        </p:txBody>
      </p:sp>
      <p:pic>
        <p:nvPicPr>
          <p:cNvPr id="9" name="Picture 8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E66EF56F-695C-45E3-ABFD-17734B4810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1" y="-1092530"/>
            <a:ext cx="6385256" cy="111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88368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B27E9E-6366-46EF-BCFD-DD5DE423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6" y="2067558"/>
            <a:ext cx="7151013" cy="12712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43636-D4BF-4D48-8A94-CF3B6B4E5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90440" y="9296173"/>
            <a:ext cx="3472278" cy="369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85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© 2022 Evotix. All Rights Reserved.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B6B8A-9C60-4950-BB34-0B99F4031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2591" y="993801"/>
            <a:ext cx="898683" cy="316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85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PAGE </a:t>
            </a:r>
            <a:fld id="{07920A9E-4ED4-4B08-9F3E-1417BC9797C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7998A8F-64B7-43A5-A8E6-A1DEFF2B6678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0B29CF-E631-4375-8EA3-695187D8D6B1}"/>
              </a:ext>
            </a:extLst>
          </p:cNvPr>
          <p:cNvSpPr/>
          <p:nvPr/>
        </p:nvSpPr>
        <p:spPr>
          <a:xfrm>
            <a:off x="309682" y="698501"/>
            <a:ext cx="7153036" cy="849842"/>
          </a:xfrm>
          <a:prstGeom prst="roundRect">
            <a:avLst>
              <a:gd name="adj" fmla="val 1995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A9BDE83-D4F8-46F6-9FA3-7F2CCBC26931}"/>
              </a:ext>
            </a:extLst>
          </p:cNvPr>
          <p:cNvPicPr>
            <a:picLocks noChangeAspect="1"/>
          </p:cNvPicPr>
          <p:nvPr userDrawn="1"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396717" y="826560"/>
            <a:ext cx="515630" cy="52833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D816DA0-8BA3-4F03-902D-85AC198AD40C}"/>
              </a:ext>
            </a:extLst>
          </p:cNvPr>
          <p:cNvSpPr/>
          <p:nvPr userDrawn="1"/>
        </p:nvSpPr>
        <p:spPr>
          <a:xfrm>
            <a:off x="309682" y="698501"/>
            <a:ext cx="7153036" cy="849842"/>
          </a:xfrm>
          <a:prstGeom prst="roundRect">
            <a:avLst>
              <a:gd name="adj" fmla="val 1995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 dirty="0"/>
          </a:p>
        </p:txBody>
      </p:sp>
    </p:spTree>
    <p:extLst>
      <p:ext uri="{BB962C8B-B14F-4D97-AF65-F5344CB8AC3E}">
        <p14:creationId xmlns:p14="http://schemas.microsoft.com/office/powerpoint/2010/main" val="219403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2" r:id="rId2"/>
    <p:sldLayoutId id="2147483692" r:id="rId3"/>
    <p:sldLayoutId id="2147483714" r:id="rId4"/>
    <p:sldLayoutId id="2147483713" r:id="rId5"/>
    <p:sldLayoutId id="2147483711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7" r:id="rId15"/>
    <p:sldLayoutId id="2147483726" r:id="rId16"/>
    <p:sldLayoutId id="2147483728" r:id="rId17"/>
    <p:sldLayoutId id="2147483729" r:id="rId18"/>
    <p:sldLayoutId id="2147483724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49" r:id="rId39"/>
    <p:sldLayoutId id="2147483750" r:id="rId40"/>
    <p:sldLayoutId id="2147483751" r:id="rId41"/>
    <p:sldLayoutId id="2147483752" r:id="rId42"/>
    <p:sldLayoutId id="2147483753" r:id="rId43"/>
    <p:sldLayoutId id="2147483754" r:id="rId44"/>
    <p:sldLayoutId id="2147483755" r:id="rId45"/>
    <p:sldLayoutId id="2147483756" r:id="rId46"/>
    <p:sldLayoutId id="2147483757" r:id="rId47"/>
    <p:sldLayoutId id="2147483758" r:id="rId48"/>
    <p:sldLayoutId id="2147483759" r:id="rId49"/>
    <p:sldLayoutId id="2147483760" r:id="rId50"/>
    <p:sldLayoutId id="2147483761" r:id="rId51"/>
    <p:sldLayoutId id="2147483762" r:id="rId52"/>
    <p:sldLayoutId id="2147483763" r:id="rId53"/>
    <p:sldLayoutId id="2147483764" r:id="rId54"/>
    <p:sldLayoutId id="2147483795" r:id="rId55"/>
    <p:sldLayoutId id="2147483796" r:id="rId56"/>
    <p:sldLayoutId id="2147483797" r:id="rId57"/>
    <p:sldLayoutId id="2147483798" r:id="rId58"/>
    <p:sldLayoutId id="2147483799" r:id="rId59"/>
    <p:sldLayoutId id="2147483800" r:id="rId60"/>
    <p:sldLayoutId id="2147483801" r:id="rId61"/>
    <p:sldLayoutId id="2147483802" r:id="rId62"/>
    <p:sldLayoutId id="2147483803" r:id="rId63"/>
    <p:sldLayoutId id="2147483804" r:id="rId64"/>
    <p:sldLayoutId id="2147483805" r:id="rId65"/>
    <p:sldLayoutId id="2147483806" r:id="rId66"/>
    <p:sldLayoutId id="2147483765" r:id="rId67"/>
    <p:sldLayoutId id="2147483766" r:id="rId68"/>
    <p:sldLayoutId id="2147483767" r:id="rId69"/>
    <p:sldLayoutId id="2147483768" r:id="rId70"/>
    <p:sldLayoutId id="2147483769" r:id="rId71"/>
    <p:sldLayoutId id="2147483770" r:id="rId72"/>
    <p:sldLayoutId id="2147483771" r:id="rId73"/>
    <p:sldLayoutId id="2147483772" r:id="rId74"/>
    <p:sldLayoutId id="2147483773" r:id="rId75"/>
    <p:sldLayoutId id="2147483774" r:id="rId76"/>
    <p:sldLayoutId id="2147483775" r:id="rId77"/>
    <p:sldLayoutId id="2147483776" r:id="rId78"/>
    <p:sldLayoutId id="2147483777" r:id="rId79"/>
    <p:sldLayoutId id="2147483778" r:id="rId80"/>
    <p:sldLayoutId id="2147483779" r:id="rId81"/>
    <p:sldLayoutId id="2147483780" r:id="rId82"/>
    <p:sldLayoutId id="2147483781" r:id="rId83"/>
    <p:sldLayoutId id="2147483782" r:id="rId84"/>
    <p:sldLayoutId id="2147483789" r:id="rId85"/>
    <p:sldLayoutId id="2147483790" r:id="rId86"/>
    <p:sldLayoutId id="2147483791" r:id="rId87"/>
    <p:sldLayoutId id="2147483792" r:id="rId88"/>
    <p:sldLayoutId id="2147483793" r:id="rId89"/>
    <p:sldLayoutId id="2147483794" r:id="rId90"/>
    <p:sldLayoutId id="2147483783" r:id="rId91"/>
    <p:sldLayoutId id="2147483784" r:id="rId92"/>
    <p:sldLayoutId id="2147483785" r:id="rId93"/>
    <p:sldLayoutId id="2147483786" r:id="rId94"/>
    <p:sldLayoutId id="2147483787" r:id="rId95"/>
    <p:sldLayoutId id="2147483788" r:id="rId96"/>
  </p:sldLayoutIdLst>
  <p:hf hdr="0"/>
  <p:txStyles>
    <p:titleStyle>
      <a:lvl1pPr algn="l" defTabSz="522271" rtl="0" eaLnBrk="1" latinLnBrk="0" hangingPunct="1">
        <a:lnSpc>
          <a:spcPct val="87000"/>
        </a:lnSpc>
        <a:spcBef>
          <a:spcPct val="0"/>
        </a:spcBef>
        <a:buNone/>
        <a:defRPr sz="1714" kern="1200" spc="-2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619" indent="-205619" algn="l" defTabSz="5222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029" kern="1200">
          <a:solidFill>
            <a:schemeClr val="tx1"/>
          </a:solidFill>
          <a:latin typeface="+mn-lt"/>
          <a:ea typeface="+mn-ea"/>
          <a:cs typeface="+mn-cs"/>
        </a:defRPr>
      </a:lvl1pPr>
      <a:lvl2pPr marL="102809" indent="-102809" algn="l" defTabSz="522271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80000"/>
        <a:buFont typeface="DM Sans" pitchFamily="2" charset="0"/>
        <a:buChar char="–"/>
        <a:defRPr lang="en-US" sz="1029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11237" indent="-205619" algn="l" defTabSz="522271" rtl="0" eaLnBrk="1" latinLnBrk="0" hangingPunct="1">
        <a:lnSpc>
          <a:spcPct val="100000"/>
        </a:lnSpc>
        <a:spcBef>
          <a:spcPts val="0"/>
        </a:spcBef>
        <a:buFont typeface="DM Sans" pitchFamily="2" charset="0"/>
        <a:buChar char="—"/>
        <a:defRPr sz="1029" kern="1200">
          <a:solidFill>
            <a:schemeClr val="tx1"/>
          </a:solidFill>
          <a:latin typeface="+mn-lt"/>
          <a:ea typeface="+mn-ea"/>
          <a:cs typeface="+mn-cs"/>
        </a:defRPr>
      </a:lvl3pPr>
      <a:lvl4pPr marL="616856" indent="-205619" algn="l" defTabSz="522271" rtl="0" eaLnBrk="1" latinLnBrk="0" hangingPunct="1">
        <a:lnSpc>
          <a:spcPct val="100000"/>
        </a:lnSpc>
        <a:spcBef>
          <a:spcPts val="0"/>
        </a:spcBef>
        <a:buFont typeface="DM Sans" pitchFamily="2" charset="0"/>
        <a:buChar char="—"/>
        <a:defRPr sz="1029" kern="1200">
          <a:solidFill>
            <a:schemeClr val="tx1"/>
          </a:solidFill>
          <a:latin typeface="+mn-lt"/>
          <a:ea typeface="+mn-ea"/>
          <a:cs typeface="+mn-cs"/>
        </a:defRPr>
      </a:lvl4pPr>
      <a:lvl5pPr marL="822474" indent="-205619" algn="l" defTabSz="522271" rtl="0" eaLnBrk="1" latinLnBrk="0" hangingPunct="1">
        <a:lnSpc>
          <a:spcPct val="100000"/>
        </a:lnSpc>
        <a:spcBef>
          <a:spcPts val="0"/>
        </a:spcBef>
        <a:buFont typeface="DM Sans" pitchFamily="2" charset="0"/>
        <a:buChar char="—"/>
        <a:defRPr sz="1029" kern="1200">
          <a:solidFill>
            <a:schemeClr val="tx1"/>
          </a:solidFill>
          <a:latin typeface="+mn-lt"/>
          <a:ea typeface="+mn-ea"/>
          <a:cs typeface="+mn-cs"/>
        </a:defRPr>
      </a:lvl5pPr>
      <a:lvl6pPr marL="1436246" indent="-130568" algn="l" defTabSz="522271" rtl="0" eaLnBrk="1" latinLnBrk="0" hangingPunct="1">
        <a:lnSpc>
          <a:spcPct val="90000"/>
        </a:lnSpc>
        <a:spcBef>
          <a:spcPts val="285"/>
        </a:spcBef>
        <a:buFont typeface="Arial" panose="020B0604020202020204" pitchFamily="34" charset="0"/>
        <a:buChar char="•"/>
        <a:defRPr sz="1029" kern="1200">
          <a:solidFill>
            <a:schemeClr val="tx1"/>
          </a:solidFill>
          <a:latin typeface="+mn-lt"/>
          <a:ea typeface="+mn-ea"/>
          <a:cs typeface="+mn-cs"/>
        </a:defRPr>
      </a:lvl6pPr>
      <a:lvl7pPr marL="1697381" indent="-130568" algn="l" defTabSz="522271" rtl="0" eaLnBrk="1" latinLnBrk="0" hangingPunct="1">
        <a:lnSpc>
          <a:spcPct val="90000"/>
        </a:lnSpc>
        <a:spcBef>
          <a:spcPts val="285"/>
        </a:spcBef>
        <a:buFont typeface="Arial" panose="020B0604020202020204" pitchFamily="34" charset="0"/>
        <a:buChar char="•"/>
        <a:defRPr sz="1029" kern="1200">
          <a:solidFill>
            <a:schemeClr val="tx1"/>
          </a:solidFill>
          <a:latin typeface="+mn-lt"/>
          <a:ea typeface="+mn-ea"/>
          <a:cs typeface="+mn-cs"/>
        </a:defRPr>
      </a:lvl7pPr>
      <a:lvl8pPr marL="1958517" indent="-130568" algn="l" defTabSz="522271" rtl="0" eaLnBrk="1" latinLnBrk="0" hangingPunct="1">
        <a:lnSpc>
          <a:spcPct val="90000"/>
        </a:lnSpc>
        <a:spcBef>
          <a:spcPts val="285"/>
        </a:spcBef>
        <a:buFont typeface="Arial" panose="020B0604020202020204" pitchFamily="34" charset="0"/>
        <a:buChar char="•"/>
        <a:defRPr sz="1029" kern="1200">
          <a:solidFill>
            <a:schemeClr val="tx1"/>
          </a:solidFill>
          <a:latin typeface="+mn-lt"/>
          <a:ea typeface="+mn-ea"/>
          <a:cs typeface="+mn-cs"/>
        </a:defRPr>
      </a:lvl8pPr>
      <a:lvl9pPr marL="2219652" indent="-130568" algn="l" defTabSz="522271" rtl="0" eaLnBrk="1" latinLnBrk="0" hangingPunct="1">
        <a:lnSpc>
          <a:spcPct val="90000"/>
        </a:lnSpc>
        <a:spcBef>
          <a:spcPts val="285"/>
        </a:spcBef>
        <a:buFont typeface="Arial" panose="020B0604020202020204" pitchFamily="34" charset="0"/>
        <a:buChar char="•"/>
        <a:defRPr sz="10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271" rtl="0" eaLnBrk="1" latinLnBrk="0" hangingPunct="1">
        <a:defRPr sz="1029" kern="1200">
          <a:solidFill>
            <a:schemeClr val="tx1"/>
          </a:solidFill>
          <a:latin typeface="+mn-lt"/>
          <a:ea typeface="+mn-ea"/>
          <a:cs typeface="+mn-cs"/>
        </a:defRPr>
      </a:lvl1pPr>
      <a:lvl2pPr marL="261135" algn="l" defTabSz="522271" rtl="0" eaLnBrk="1" latinLnBrk="0" hangingPunct="1">
        <a:defRPr sz="1029" kern="1200">
          <a:solidFill>
            <a:schemeClr val="tx1"/>
          </a:solidFill>
          <a:latin typeface="+mn-lt"/>
          <a:ea typeface="+mn-ea"/>
          <a:cs typeface="+mn-cs"/>
        </a:defRPr>
      </a:lvl2pPr>
      <a:lvl3pPr marL="522271" algn="l" defTabSz="522271" rtl="0" eaLnBrk="1" latinLnBrk="0" hangingPunct="1">
        <a:defRPr sz="1029" kern="1200">
          <a:solidFill>
            <a:schemeClr val="tx1"/>
          </a:solidFill>
          <a:latin typeface="+mn-lt"/>
          <a:ea typeface="+mn-ea"/>
          <a:cs typeface="+mn-cs"/>
        </a:defRPr>
      </a:lvl3pPr>
      <a:lvl4pPr marL="783406" algn="l" defTabSz="522271" rtl="0" eaLnBrk="1" latinLnBrk="0" hangingPunct="1">
        <a:defRPr sz="1029" kern="1200">
          <a:solidFill>
            <a:schemeClr val="tx1"/>
          </a:solidFill>
          <a:latin typeface="+mn-lt"/>
          <a:ea typeface="+mn-ea"/>
          <a:cs typeface="+mn-cs"/>
        </a:defRPr>
      </a:lvl4pPr>
      <a:lvl5pPr marL="1044542" algn="l" defTabSz="522271" rtl="0" eaLnBrk="1" latinLnBrk="0" hangingPunct="1">
        <a:defRPr sz="1029" kern="1200">
          <a:solidFill>
            <a:schemeClr val="tx1"/>
          </a:solidFill>
          <a:latin typeface="+mn-lt"/>
          <a:ea typeface="+mn-ea"/>
          <a:cs typeface="+mn-cs"/>
        </a:defRPr>
      </a:lvl5pPr>
      <a:lvl6pPr marL="1305677" algn="l" defTabSz="522271" rtl="0" eaLnBrk="1" latinLnBrk="0" hangingPunct="1">
        <a:defRPr sz="1029" kern="1200">
          <a:solidFill>
            <a:schemeClr val="tx1"/>
          </a:solidFill>
          <a:latin typeface="+mn-lt"/>
          <a:ea typeface="+mn-ea"/>
          <a:cs typeface="+mn-cs"/>
        </a:defRPr>
      </a:lvl6pPr>
      <a:lvl7pPr marL="1566813" algn="l" defTabSz="522271" rtl="0" eaLnBrk="1" latinLnBrk="0" hangingPunct="1">
        <a:defRPr sz="1029" kern="1200">
          <a:solidFill>
            <a:schemeClr val="tx1"/>
          </a:solidFill>
          <a:latin typeface="+mn-lt"/>
          <a:ea typeface="+mn-ea"/>
          <a:cs typeface="+mn-cs"/>
        </a:defRPr>
      </a:lvl7pPr>
      <a:lvl8pPr marL="1827948" algn="l" defTabSz="522271" rtl="0" eaLnBrk="1" latinLnBrk="0" hangingPunct="1">
        <a:defRPr sz="1029" kern="1200">
          <a:solidFill>
            <a:schemeClr val="tx1"/>
          </a:solidFill>
          <a:latin typeface="+mn-lt"/>
          <a:ea typeface="+mn-ea"/>
          <a:cs typeface="+mn-cs"/>
        </a:defRPr>
      </a:lvl8pPr>
      <a:lvl9pPr marL="2089084" algn="l" defTabSz="522271" rtl="0" eaLnBrk="1" latinLnBrk="0" hangingPunct="1">
        <a:defRPr sz="10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orient="horz" pos="1339" userDrawn="1">
          <p15:clr>
            <a:srgbClr val="F26B43"/>
          </p15:clr>
        </p15:guide>
        <p15:guide id="20" pos="2383" userDrawn="1">
          <p15:clr>
            <a:srgbClr val="F26B43"/>
          </p15:clr>
        </p15:guide>
        <p15:guide id="21" pos="2514" userDrawn="1">
          <p15:clr>
            <a:srgbClr val="F26B43"/>
          </p15:clr>
        </p15:guide>
        <p15:guide id="22" pos="3156" userDrawn="1">
          <p15:clr>
            <a:srgbClr val="F26B43"/>
          </p15:clr>
        </p15:guide>
        <p15:guide id="23" pos="3286" userDrawn="1">
          <p15:clr>
            <a:srgbClr val="F26B43"/>
          </p15:clr>
        </p15:guide>
        <p15:guide id="24" pos="3928" userDrawn="1">
          <p15:clr>
            <a:srgbClr val="F26B43"/>
          </p15:clr>
        </p15:guide>
        <p15:guide id="25" pos="4058" userDrawn="1">
          <p15:clr>
            <a:srgbClr val="F26B43"/>
          </p15:clr>
        </p15:guide>
        <p15:guide id="26" pos="4701" userDrawn="1">
          <p15:clr>
            <a:srgbClr val="F26B43"/>
          </p15:clr>
        </p15:guide>
        <p15:guide id="27" pos="1741" userDrawn="1">
          <p15:clr>
            <a:srgbClr val="F26B43"/>
          </p15:clr>
        </p15:guide>
        <p15:guide id="28" pos="1610" userDrawn="1">
          <p15:clr>
            <a:srgbClr val="F26B43"/>
          </p15:clr>
        </p15:guide>
        <p15:guide id="29" pos="968" userDrawn="1">
          <p15:clr>
            <a:srgbClr val="F26B43"/>
          </p15:clr>
        </p15:guide>
        <p15:guide id="30" pos="839" userDrawn="1">
          <p15:clr>
            <a:srgbClr val="F26B43"/>
          </p15:clr>
        </p15:guide>
        <p15:guide id="31" pos="196" userDrawn="1">
          <p15:clr>
            <a:srgbClr val="F26B43"/>
          </p15:clr>
        </p15:guide>
        <p15:guide id="32" orient="horz" pos="2192" userDrawn="1">
          <p15:clr>
            <a:srgbClr val="F26B43"/>
          </p15:clr>
        </p15:guide>
        <p15:guide id="33" orient="horz" pos="5762" userDrawn="1">
          <p15:clr>
            <a:srgbClr val="F26B43"/>
          </p15:clr>
        </p15:guide>
        <p15:guide id="34" orient="horz" pos="976" userDrawn="1">
          <p15:clr>
            <a:srgbClr val="F26B43"/>
          </p15:clr>
        </p15:guide>
        <p15:guide id="35" orient="horz" pos="4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EAEB793-5E0A-E647-511C-4AE184BDF703}"/>
              </a:ext>
            </a:extLst>
          </p:cNvPr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EEE338-CB35-CD96-A119-D2D66DB0B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3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9D0A52-7737-FCD1-449E-D7FAD1C886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Instructions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472083-8296-6454-60C0-5F135FBC0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2022 Evotix. All Rights Reserved.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3638A-E381-6D11-DA68-0E55F5A7493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31" dirty="0"/>
              <a:t>Please customise the poster as you see fit</a:t>
            </a:r>
          </a:p>
          <a:p>
            <a:pPr marL="0" indent="0">
              <a:buNone/>
            </a:pPr>
            <a:endParaRPr lang="en-GB" sz="2031" dirty="0"/>
          </a:p>
          <a:p>
            <a:pPr marL="267583" indent="-267583"/>
            <a:r>
              <a:rPr lang="en-GB" sz="2031" dirty="0"/>
              <a:t>Add your company logo in the top left corner</a:t>
            </a:r>
          </a:p>
          <a:p>
            <a:pPr marL="267583" indent="-267583"/>
            <a:r>
              <a:rPr lang="en-GB" sz="2031" dirty="0"/>
              <a:t>Add the QR code to your AssureGO+</a:t>
            </a:r>
          </a:p>
          <a:p>
            <a:pPr marL="636720" lvl="1" indent="-359465"/>
            <a:r>
              <a:rPr lang="en-GB" sz="2031" dirty="0"/>
              <a:t>You can find the QR code in the edit screen for your AssureGO+ portal</a:t>
            </a:r>
          </a:p>
          <a:p>
            <a:pPr marL="636720" lvl="1" indent="-359465"/>
            <a:endParaRPr lang="en-GB" sz="2031" dirty="0"/>
          </a:p>
          <a:p>
            <a:pPr marL="636720" lvl="1" indent="-359465"/>
            <a:endParaRPr lang="en-GB" sz="2031" dirty="0"/>
          </a:p>
          <a:p>
            <a:pPr marL="267583" indent="-267583"/>
            <a:endParaRPr lang="en-GB" sz="2031" dirty="0"/>
          </a:p>
          <a:p>
            <a:pPr marL="267583" indent="-267583"/>
            <a:r>
              <a:rPr lang="en-GB" sz="2031" dirty="0"/>
              <a:t>Printing instructions</a:t>
            </a:r>
          </a:p>
          <a:p>
            <a:pPr marL="636720" lvl="1" indent="-359465"/>
            <a:r>
              <a:rPr lang="en-GB" sz="2031" dirty="0"/>
              <a:t>Print page 1 only</a:t>
            </a:r>
          </a:p>
          <a:p>
            <a:pPr marL="636720" lvl="1" indent="-359465"/>
            <a:r>
              <a:rPr lang="en-GB" sz="2031" dirty="0"/>
              <a:t>Select ‘Scale to Fit’</a:t>
            </a:r>
          </a:p>
          <a:p>
            <a:pPr marL="636720" lvl="1" indent="-359465"/>
            <a:r>
              <a:rPr lang="en-GB" sz="2031" dirty="0"/>
              <a:t>Make sure to print in</a:t>
            </a:r>
            <a:br>
              <a:rPr lang="en-GB" sz="2031" dirty="0"/>
            </a:br>
            <a:r>
              <a:rPr lang="en-GB" sz="2031" dirty="0" err="1"/>
              <a:t>color</a:t>
            </a:r>
            <a:r>
              <a:rPr lang="en-GB" sz="2031" dirty="0"/>
              <a:t> and uncheck </a:t>
            </a:r>
            <a:br>
              <a:rPr lang="en-GB" sz="2031" dirty="0"/>
            </a:br>
            <a:r>
              <a:rPr lang="en-GB" sz="2031" dirty="0"/>
              <a:t>‘Black &amp; White’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D1522-7B4C-0C89-72D7-54C0E7FD4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27" y="5107500"/>
            <a:ext cx="4679461" cy="3807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95B111-4743-7452-32EA-8E41EC5F5761}"/>
              </a:ext>
            </a:extLst>
          </p:cNvPr>
          <p:cNvSpPr txBox="1"/>
          <p:nvPr/>
        </p:nvSpPr>
        <p:spPr>
          <a:xfrm>
            <a:off x="1054374" y="109559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94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C0B6F7-C67F-6DE0-337A-E8DB62432CF2}"/>
              </a:ext>
            </a:extLst>
          </p:cNvPr>
          <p:cNvSpPr/>
          <p:nvPr/>
        </p:nvSpPr>
        <p:spPr>
          <a:xfrm>
            <a:off x="146304" y="749808"/>
            <a:ext cx="1301923" cy="877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CA0ABD-FD81-E646-AB65-8720EDDE4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4"/>
          <a:stretch/>
        </p:blipFill>
        <p:spPr>
          <a:xfrm>
            <a:off x="4072295" y="5739200"/>
            <a:ext cx="2735507" cy="31902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280E1F-DF5F-87E2-66F7-C5B134983374}"/>
              </a:ext>
            </a:extLst>
          </p:cNvPr>
          <p:cNvSpPr txBox="1"/>
          <p:nvPr/>
        </p:nvSpPr>
        <p:spPr>
          <a:xfrm>
            <a:off x="8174736" y="689457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FE3AFF-A33E-F60B-6367-F2E62FDA1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1" y="306117"/>
            <a:ext cx="1301923" cy="5794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BFFF93-5432-8E8C-E767-DB8EE92E5A0E}"/>
              </a:ext>
            </a:extLst>
          </p:cNvPr>
          <p:cNvSpPr/>
          <p:nvPr/>
        </p:nvSpPr>
        <p:spPr>
          <a:xfrm>
            <a:off x="4699000" y="5739200"/>
            <a:ext cx="1938867" cy="204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784F79-737F-13BC-1639-82A4AB2A6D4D}"/>
              </a:ext>
            </a:extLst>
          </p:cNvPr>
          <p:cNvSpPr/>
          <p:nvPr/>
        </p:nvSpPr>
        <p:spPr>
          <a:xfrm>
            <a:off x="4758267" y="6553200"/>
            <a:ext cx="1625600" cy="2624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821E9D-FE43-D916-087D-EE5EFFF93161}"/>
              </a:ext>
            </a:extLst>
          </p:cNvPr>
          <p:cNvSpPr/>
          <p:nvPr/>
        </p:nvSpPr>
        <p:spPr>
          <a:xfrm>
            <a:off x="4969933" y="7892817"/>
            <a:ext cx="855134" cy="1420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44057"/>
      </p:ext>
    </p:extLst>
  </p:cSld>
  <p:clrMapOvr>
    <a:masterClrMapping/>
  </p:clrMapOvr>
</p:sld>
</file>

<file path=ppt/theme/theme1.xml><?xml version="1.0" encoding="utf-8"?>
<a:theme xmlns:a="http://schemas.openxmlformats.org/drawingml/2006/main" name="EXPANDED LAYOUT LIBRARY">
  <a:themeElements>
    <a:clrScheme name="EVOTIX_COLORS_2021">
      <a:dk1>
        <a:sysClr val="windowText" lastClr="000000"/>
      </a:dk1>
      <a:lt1>
        <a:sysClr val="window" lastClr="FFFFFF"/>
      </a:lt1>
      <a:dk2>
        <a:srgbClr val="7574AF"/>
      </a:dk2>
      <a:lt2>
        <a:srgbClr val="E0E0E0"/>
      </a:lt2>
      <a:accent1>
        <a:srgbClr val="FF5206"/>
      </a:accent1>
      <a:accent2>
        <a:srgbClr val="C38CFF"/>
      </a:accent2>
      <a:accent3>
        <a:srgbClr val="D7BCC1"/>
      </a:accent3>
      <a:accent4>
        <a:srgbClr val="0080FF"/>
      </a:accent4>
      <a:accent5>
        <a:srgbClr val="463CB4"/>
      </a:accent5>
      <a:accent6>
        <a:srgbClr val="6CBDFF"/>
      </a:accent6>
      <a:hlink>
        <a:srgbClr val="000000"/>
      </a:hlink>
      <a:folHlink>
        <a:srgbClr val="000000"/>
      </a:folHlink>
    </a:clrScheme>
    <a:fontScheme name="Evotix Alt Fonts">
      <a:majorFont>
        <a:latin typeface="Arial Nova Cond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Evotix MASTER Template" id="{E11C461D-FC20-4C9B-938A-F1078EF90AAC}" vid="{27D3605A-1427-47AE-A706-CA8AD01D6F24}"/>
    </a:ext>
  </a:extLst>
</a:theme>
</file>

<file path=ppt/theme/theme2.xml><?xml version="1.0" encoding="utf-8"?>
<a:theme xmlns:a="http://schemas.openxmlformats.org/drawingml/2006/main" name="Office Theme">
  <a:themeElements>
    <a:clrScheme name="EVOTIX_COLORS_2021">
      <a:dk1>
        <a:sysClr val="windowText" lastClr="000000"/>
      </a:dk1>
      <a:lt1>
        <a:sysClr val="window" lastClr="FFFFFF"/>
      </a:lt1>
      <a:dk2>
        <a:srgbClr val="FF5206"/>
      </a:dk2>
      <a:lt2>
        <a:srgbClr val="E0E0E0"/>
      </a:lt2>
      <a:accent1>
        <a:srgbClr val="C38CFF"/>
      </a:accent1>
      <a:accent2>
        <a:srgbClr val="D7BCC1"/>
      </a:accent2>
      <a:accent3>
        <a:srgbClr val="0080FF"/>
      </a:accent3>
      <a:accent4>
        <a:srgbClr val="463CB4"/>
      </a:accent4>
      <a:accent5>
        <a:srgbClr val="6CBDFF"/>
      </a:accent5>
      <a:accent6>
        <a:srgbClr val="7574AF"/>
      </a:accent6>
      <a:hlink>
        <a:srgbClr val="0563C1"/>
      </a:hlink>
      <a:folHlink>
        <a:srgbClr val="954F72"/>
      </a:folHlink>
    </a:clrScheme>
    <a:fontScheme name="EVOTIX_FONTS_2021">
      <a:majorFont>
        <a:latin typeface="D-DIN Condensed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VOTIX_COLORS_2021">
      <a:dk1>
        <a:sysClr val="windowText" lastClr="000000"/>
      </a:dk1>
      <a:lt1>
        <a:sysClr val="window" lastClr="FFFFFF"/>
      </a:lt1>
      <a:dk2>
        <a:srgbClr val="FF5206"/>
      </a:dk2>
      <a:lt2>
        <a:srgbClr val="E0E0E0"/>
      </a:lt2>
      <a:accent1>
        <a:srgbClr val="C38CFF"/>
      </a:accent1>
      <a:accent2>
        <a:srgbClr val="D7BCC1"/>
      </a:accent2>
      <a:accent3>
        <a:srgbClr val="0080FF"/>
      </a:accent3>
      <a:accent4>
        <a:srgbClr val="463CB4"/>
      </a:accent4>
      <a:accent5>
        <a:srgbClr val="6CBDFF"/>
      </a:accent5>
      <a:accent6>
        <a:srgbClr val="7574AF"/>
      </a:accent6>
      <a:hlink>
        <a:srgbClr val="0563C1"/>
      </a:hlink>
      <a:folHlink>
        <a:srgbClr val="954F72"/>
      </a:folHlink>
    </a:clrScheme>
    <a:fontScheme name="EVOTIX_FONTS_2021">
      <a:majorFont>
        <a:latin typeface="D-DIN Condensed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34935d-d75b-4629-9204-eef8e47cf504" xsi:nil="true"/>
    <lcf76f155ced4ddcb4097134ff3c332f xmlns="e76873ed-15bd-4a30-8377-19d99ea813ab">
      <Terms xmlns="http://schemas.microsoft.com/office/infopath/2007/PartnerControls"/>
    </lcf76f155ced4ddcb4097134ff3c332f>
    <Image xmlns="e76873ed-15bd-4a30-8377-19d99ea813a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C0E8617B314499EF165E32F4AA461" ma:contentTypeVersion="20" ma:contentTypeDescription="Create a new document." ma:contentTypeScope="" ma:versionID="1ab8351a221559464e67825376f3cfa1">
  <xsd:schema xmlns:xsd="http://www.w3.org/2001/XMLSchema" xmlns:xs="http://www.w3.org/2001/XMLSchema" xmlns:p="http://schemas.microsoft.com/office/2006/metadata/properties" xmlns:ns2="d0bcfc53-a56e-4de1-a9d6-2d0aa7284ca7" xmlns:ns3="e76873ed-15bd-4a30-8377-19d99ea813ab" xmlns:ns4="2834935d-d75b-4629-9204-eef8e47cf504" targetNamespace="http://schemas.microsoft.com/office/2006/metadata/properties" ma:root="true" ma:fieldsID="eaa39264cc64a32d0fea611499814042" ns2:_="" ns3:_="" ns4:_="">
    <xsd:import namespace="d0bcfc53-a56e-4de1-a9d6-2d0aa7284ca7"/>
    <xsd:import namespace="e76873ed-15bd-4a30-8377-19d99ea813ab"/>
    <xsd:import namespace="2834935d-d75b-4629-9204-eef8e47cf50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Image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bcfc53-a56e-4de1-a9d6-2d0aa7284ca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873ed-15bd-4a30-8377-19d99ea813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Image" ma:index="24" nillable="true" ma:displayName="Image" ma:internalName="Image">
      <xsd:simpleType>
        <xsd:restriction base="dms:Unknown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de5a9b25-61f1-410f-b960-9a99cf6950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4935d-d75b-4629-9204-eef8e47cf504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aa3c71c2-57df-4b0d-b7cc-baba3de1bf75}" ma:internalName="TaxCatchAll" ma:showField="CatchAllData" ma:web="2834935d-d75b-4629-9204-eef8e47cf5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67AB17-8822-40C3-A0D7-172E24EE5200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5650b790-60e1-4432-809b-777e6a0c1b74"/>
    <ds:schemaRef ds:uri="http://schemas.microsoft.com/office/infopath/2007/PartnerControls"/>
    <ds:schemaRef ds:uri="4bf50d36-b4d6-4447-95ee-bf5963295ffe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2834935d-d75b-4629-9204-eef8e47cf504"/>
    <ds:schemaRef ds:uri="e76873ed-15bd-4a30-8377-19d99ea813ab"/>
  </ds:schemaRefs>
</ds:datastoreItem>
</file>

<file path=customXml/itemProps2.xml><?xml version="1.0" encoding="utf-8"?>
<ds:datastoreItem xmlns:ds="http://schemas.openxmlformats.org/officeDocument/2006/customXml" ds:itemID="{A35970E9-2DA2-4062-BFBD-15A167F129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78CA6C-9909-4A8E-8C89-43A54D93E0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bcfc53-a56e-4de1-a9d6-2d0aa7284ca7"/>
    <ds:schemaRef ds:uri="e76873ed-15bd-4a30-8377-19d99ea813ab"/>
    <ds:schemaRef ds:uri="2834935d-d75b-4629-9204-eef8e47cf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Evotix Template</Template>
  <TotalTime>285</TotalTime>
  <Words>76</Words>
  <Application>Microsoft Office PowerPoint</Application>
  <PresentationFormat>Custom</PresentationFormat>
  <Paragraphs>14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EXPANDED LAYOUT LIBRARY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Katrin Ingram</dc:creator>
  <cp:keywords/>
  <dc:description/>
  <cp:lastModifiedBy>Megan Kuerschner</cp:lastModifiedBy>
  <cp:revision>6</cp:revision>
  <cp:lastPrinted>2022-08-19T20:41:01Z</cp:lastPrinted>
  <dcterms:created xsi:type="dcterms:W3CDTF">2022-08-15T14:04:26Z</dcterms:created>
  <dcterms:modified xsi:type="dcterms:W3CDTF">2022-08-23T21:16:19Z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0x0101003D8FB48B65561241B9301ACF99A62021</vt:lpwstr>
  </property>
  <property fmtid="{D5CDD505-2E9C-101B-9397-08002B2CF9AE}" pid="3" name="MediaServiceImageTags">
    <vt:lpwstr/>
  </property>
</Properties>
</file>